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79.xml" ContentType="application/vnd.openxmlformats-officedocument.presentationml.slideLayout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9.xml" ContentType="application/vnd.openxmlformats-officedocument.theme+xml"/>
  <Override PartName="/ppt/theme/theme8.xml" ContentType="application/vnd.openxmlformats-officedocument.theme+xml"/>
  <Override PartName="/ppt/theme/theme1.xml" ContentType="application/vnd.openxmlformats-officedocument.theme+xml"/>
  <Override PartName="/ppt/theme/theme7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11.xml" ContentType="application/vnd.openxmlformats-officedocument.theme+xml"/>
  <Override PartName="/ppt/theme/theme10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14" r:id="rId1"/>
    <p:sldMasterId id="2147484251" r:id="rId2"/>
    <p:sldMasterId id="2147484406" r:id="rId3"/>
    <p:sldMasterId id="2147484466" r:id="rId4"/>
    <p:sldMasterId id="2147484478" r:id="rId5"/>
    <p:sldMasterId id="2147484514" r:id="rId6"/>
    <p:sldMasterId id="2147484526" r:id="rId7"/>
    <p:sldMasterId id="2147484789" r:id="rId8"/>
    <p:sldMasterId id="2147484792" r:id="rId9"/>
  </p:sldMasterIdLst>
  <p:notesMasterIdLst>
    <p:notesMasterId r:id="rId28"/>
  </p:notesMasterIdLst>
  <p:handoutMasterIdLst>
    <p:handoutMasterId r:id="rId29"/>
  </p:handoutMasterIdLst>
  <p:sldIdLst>
    <p:sldId id="433" r:id="rId10"/>
    <p:sldId id="452" r:id="rId11"/>
    <p:sldId id="451" r:id="rId12"/>
    <p:sldId id="344" r:id="rId13"/>
    <p:sldId id="447" r:id="rId14"/>
    <p:sldId id="450" r:id="rId15"/>
    <p:sldId id="449" r:id="rId16"/>
    <p:sldId id="435" r:id="rId17"/>
    <p:sldId id="377" r:id="rId18"/>
    <p:sldId id="269" r:id="rId19"/>
    <p:sldId id="270" r:id="rId20"/>
    <p:sldId id="431" r:id="rId21"/>
    <p:sldId id="441" r:id="rId22"/>
    <p:sldId id="440" r:id="rId23"/>
    <p:sldId id="445" r:id="rId24"/>
    <p:sldId id="384" r:id="rId25"/>
    <p:sldId id="446" r:id="rId26"/>
    <p:sldId id="444" r:id="rId27"/>
  </p:sldIdLst>
  <p:sldSz cx="9144000" cy="5143500" type="screen16x9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buClr>
        <a:schemeClr val="tx1"/>
      </a:buClr>
      <a:defRPr kern="1200">
        <a:solidFill>
          <a:schemeClr val="tx1"/>
        </a:solidFill>
        <a:latin typeface="Carlito" pitchFamily="65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buClr>
        <a:schemeClr val="tx1"/>
      </a:buClr>
      <a:defRPr kern="1200">
        <a:solidFill>
          <a:schemeClr val="tx1"/>
        </a:solidFill>
        <a:latin typeface="Carlito" pitchFamily="65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buClr>
        <a:schemeClr val="tx1"/>
      </a:buClr>
      <a:defRPr kern="1200">
        <a:solidFill>
          <a:schemeClr val="tx1"/>
        </a:solidFill>
        <a:latin typeface="Carlito" pitchFamily="65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buClr>
        <a:schemeClr val="tx1"/>
      </a:buClr>
      <a:defRPr kern="1200">
        <a:solidFill>
          <a:schemeClr val="tx1"/>
        </a:solidFill>
        <a:latin typeface="Carlito" pitchFamily="65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buClr>
        <a:schemeClr val="tx1"/>
      </a:buClr>
      <a:defRPr kern="1200">
        <a:solidFill>
          <a:schemeClr val="tx1"/>
        </a:solidFill>
        <a:latin typeface="Carlito" pitchFamily="65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rlito" pitchFamily="65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rlito" pitchFamily="65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rlito" pitchFamily="65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rlito" pitchFamily="65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9" autoAdjust="0"/>
    <p:restoredTop sz="94660"/>
  </p:normalViewPr>
  <p:slideViewPr>
    <p:cSldViewPr>
      <p:cViewPr varScale="1">
        <p:scale>
          <a:sx n="89" d="100"/>
          <a:sy n="89" d="100"/>
        </p:scale>
        <p:origin x="528" y="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34" Type="http://schemas.openxmlformats.org/officeDocument/2006/relationships/customXml" Target="../customXml/item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notesMaster" Target="notesMasters/notesMaster1.xml"/><Relationship Id="rId36" Type="http://schemas.openxmlformats.org/officeDocument/2006/relationships/customXml" Target="../customXml/item3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presProps" Target="presProps.xml"/><Relationship Id="rId35" Type="http://schemas.openxmlformats.org/officeDocument/2006/relationships/customXml" Target="../customXml/item2.xml"/><Relationship Id="rId8" Type="http://schemas.openxmlformats.org/officeDocument/2006/relationships/slideMaster" Target="slideMasters/slideMaster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>
            <a:extLst>
              <a:ext uri="{FF2B5EF4-FFF2-40B4-BE49-F238E27FC236}">
                <a16:creationId xmlns:a16="http://schemas.microsoft.com/office/drawing/2014/main" id="{CBD7F0A8-8F43-7F17-11A4-7B98FFA9F2B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buClrTx/>
              <a:defRPr sz="1200">
                <a:latin typeface="Calibri" panose="020F050202020403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20482" name="Rectangle 3">
            <a:extLst>
              <a:ext uri="{FF2B5EF4-FFF2-40B4-BE49-F238E27FC236}">
                <a16:creationId xmlns:a16="http://schemas.microsoft.com/office/drawing/2014/main" id="{5039412E-FA22-F451-FB44-2A66576592B0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ClrTx/>
              <a:defRPr sz="1200">
                <a:latin typeface="Calibri" panose="020F050202020403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20483" name="Rectangle 4">
            <a:extLst>
              <a:ext uri="{FF2B5EF4-FFF2-40B4-BE49-F238E27FC236}">
                <a16:creationId xmlns:a16="http://schemas.microsoft.com/office/drawing/2014/main" id="{9410DE70-1CD2-FB15-19BC-25817745E383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buClrTx/>
              <a:defRPr sz="1200">
                <a:latin typeface="Calibri" panose="020F050202020403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20484" name="Rectangle 5">
            <a:extLst>
              <a:ext uri="{FF2B5EF4-FFF2-40B4-BE49-F238E27FC236}">
                <a16:creationId xmlns:a16="http://schemas.microsoft.com/office/drawing/2014/main" id="{646E9354-5B0D-F007-B28C-319B4A494343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buClrTx/>
              <a:defRPr sz="1200">
                <a:latin typeface="Calibri" panose="020F0502020204030204" pitchFamily="34" charset="0"/>
              </a:defRPr>
            </a:lvl1pPr>
          </a:lstStyle>
          <a:p>
            <a:fld id="{921B632E-AB69-42A9-93B7-93E16FA040D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Header Placeholder 1">
            <a:extLst>
              <a:ext uri="{FF2B5EF4-FFF2-40B4-BE49-F238E27FC236}">
                <a16:creationId xmlns:a16="http://schemas.microsoft.com/office/drawing/2014/main" id="{78022BE2-A263-0C2E-3ABC-58DEB705F7E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buClrTx/>
              <a:defRPr sz="1200">
                <a:latin typeface="Calibri" panose="020F050202020403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19458" name="Date Placeholder 2">
            <a:extLst>
              <a:ext uri="{FF2B5EF4-FFF2-40B4-BE49-F238E27FC236}">
                <a16:creationId xmlns:a16="http://schemas.microsoft.com/office/drawing/2014/main" id="{704CB82C-3A3E-4366-3F17-DD93C7A952F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ClrTx/>
              <a:defRPr sz="1200">
                <a:latin typeface="Calibri" panose="020F0502020204030204" pitchFamily="34" charset="0"/>
              </a:defRPr>
            </a:lvl1pPr>
          </a:lstStyle>
          <a:p>
            <a:fld id="{97B30DE0-B164-4DB7-AC12-36710D168682}" type="datetime13">
              <a:rPr lang="en-US" altLang="en-US"/>
              <a:pPr/>
              <a:t>9:17:41 AM</a:t>
            </a:fld>
            <a:endParaRPr lang="en-US" altLang="en-US"/>
          </a:p>
        </p:txBody>
      </p:sp>
      <p:sp>
        <p:nvSpPr>
          <p:cNvPr id="19459" name="Slide Image Placeholder 3">
            <a:extLst>
              <a:ext uri="{FF2B5EF4-FFF2-40B4-BE49-F238E27FC236}">
                <a16:creationId xmlns:a16="http://schemas.microsoft.com/office/drawing/2014/main" id="{1B45AEC7-1D19-DA2F-D2D3-2963845C8319}"/>
              </a:ext>
            </a:extLst>
          </p:cNvPr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371600" y="1143000"/>
            <a:ext cx="4114800" cy="3086100"/>
          </a:xfrm>
          <a:prstGeom prst="rect">
            <a:avLst/>
          </a:prstGeom>
          <a:noFill/>
          <a:ln w="12700" cmpd="sng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9460" name="Notes Placeholder 4">
            <a:extLst>
              <a:ext uri="{FF2B5EF4-FFF2-40B4-BE49-F238E27FC236}">
                <a16:creationId xmlns:a16="http://schemas.microsoft.com/office/drawing/2014/main" id="{E42B68BE-7A50-339D-0E4D-59CBE3EA876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9461" name="Footer Placeholder 5">
            <a:extLst>
              <a:ext uri="{FF2B5EF4-FFF2-40B4-BE49-F238E27FC236}">
                <a16:creationId xmlns:a16="http://schemas.microsoft.com/office/drawing/2014/main" id="{F9A8D368-1D11-46C1-7B7B-2156A38FDF5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buClrTx/>
              <a:defRPr sz="1200">
                <a:latin typeface="Calibri" panose="020F050202020403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19462" name="Slide Number Placeholder 6">
            <a:extLst>
              <a:ext uri="{FF2B5EF4-FFF2-40B4-BE49-F238E27FC236}">
                <a16:creationId xmlns:a16="http://schemas.microsoft.com/office/drawing/2014/main" id="{EDA89BF3-E94C-66C9-780C-CF05908235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buClrTx/>
              <a:defRPr sz="1200">
                <a:latin typeface="Calibri" panose="020F0502020204030204" pitchFamily="34" charset="0"/>
              </a:defRPr>
            </a:lvl1pPr>
          </a:lstStyle>
          <a:p>
            <a:fld id="{28469FF3-2A6A-4DBE-8D73-EBA048B1397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FA28A-4818-FE33-4D33-FA412E70BD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BDEBD3-9671-5C28-2244-D35082BC19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4E46C1-380F-C5CC-B28A-558A130A8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892211C-F637-4120-8CAA-2FB34BF8CC81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A53B3-E83F-3955-622F-1C23E0799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057494-7381-5327-8DB2-D6BA68DAA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D7138C-2D51-4EE3-A79A-5B04E8261E5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160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E7EC5-4EC6-9AD2-B6DD-A19D30FA0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8B6C8C-4E98-AB7B-9BEA-C40CC1C244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702B5C-A990-939A-E5CA-8B4B39E1A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892211C-F637-4120-8CAA-2FB34BF8CC81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F6381D-0ED0-ABF8-5D5E-C76A4FCD5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E7B106-3DE3-4642-9FA1-D0D365B88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A3A5BE-3DA6-4B7F-8B2C-72E84C9B26E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700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B8C5C-2267-CD74-3E22-1B1D41461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4745B4-BC72-52BA-7C27-C95D5D4C6A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E87F18-B9C4-55F2-F383-097B31534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892211C-F637-4120-8CAA-2FB34BF8CC81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4AD90F-CE4B-33A7-D69A-243C9D793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994685-FCF2-D2FC-9CCD-5397A7EAA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D80822-6914-4493-9266-2898302E00D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977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C7F3B-0F04-E9C0-E517-83EEBB313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70DCD-0C89-0338-4264-C32F91F118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D23971-A99C-DD8B-FD05-B8296FBBC8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1D8E9A-64F0-0B92-FE36-409693216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892211C-F637-4120-8CAA-2FB34BF8CC81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65FCCA-A1E9-9F3D-0194-9A596C7C2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C3823C-4C86-A593-EDEF-89EF563CF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A5428F-53BD-4B94-BD46-AA53D7E8EC3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704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65204-3477-811C-FF6E-22EB0F858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05D5F9-CE26-46AF-2CBB-BC43ADEAFE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0399B5-4199-BAB0-BD5C-C71DD33C9F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F9DEB4-0506-B443-FF67-5AE1F7D333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1D9E742-8DC9-7491-D9F4-42A41DD8F6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74314F-A804-6EFA-BEED-3BC61A8D5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892211C-F637-4120-8CAA-2FB34BF8CC81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593E4B-B8C5-02D1-F7B8-A0BC0C06F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B3E3D83-7F56-70C9-C145-6C7AADFA1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B1E5A2-D217-4E3C-9100-6AF897F3060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782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5CAB9-EE5E-3DC3-0557-861910092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812119-BF1D-1D0D-2963-6C86ED5BA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892211C-F637-4120-8CAA-2FB34BF8CC81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58E245-1E50-24D1-1A36-B7B79C297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85A16F-C66C-29BC-08CE-F235BBB63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BB096E-9695-4B5C-9133-4C687411086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624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FCC0511-B2C8-C449-F968-E531BAE9F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892211C-F637-4120-8CAA-2FB34BF8CC81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5CFCE9-5E49-2C88-301A-12F569CC9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53DCCE-8B64-444B-47DD-44559C4A2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7163F7-165F-4896-BEB6-4B4605B204E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161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D1639-1181-DFA9-2151-7F06FA9C2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EF84D7-A19A-D06C-158A-835EE1103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E7799F-E60A-0176-AF23-C1424F5501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BFCB3F-A2BA-49A4-9AC2-054394C74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892211C-F637-4120-8CAA-2FB34BF8CC81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5A7D2C-2AB8-D345-A0BB-D8C17010F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961E72-43F1-371E-793C-05C3D19B4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064BAD-9A63-48C8-92AF-ADF17D5AA9C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090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ED0B8-0A96-0530-68EC-E60A9C886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B8A906-67A7-F89F-7F99-98036F946A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618390-A852-99B0-EED6-922954C706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7FD735-947C-96DC-8B3D-3D7B532C1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892211C-F637-4120-8CAA-2FB34BF8CC81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D580D6-BE04-D503-AB1F-2B66D2239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1F648A-0041-8182-FEC4-147050453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E1C9AC-291C-41E5-8335-8178587A287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597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D4A73-49AB-7E32-5756-D61D38118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9AFF6B-369A-748D-22F7-BF91C54F53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7B7D6D-0523-C4F6-64F3-97031FBA3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892211C-F637-4120-8CAA-2FB34BF8CC81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996B0B-809B-8D57-3FEA-84D349CF5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66266D-61BA-6CDA-F48D-22A6948D6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8F5B8D-F53F-46BE-9ED8-37340C3316A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449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F8D103-3C62-0515-9C82-4F3EBCDA20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7A2CFD-ECD0-E013-18F6-862C45EB13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7C1979-2D05-2387-6C6B-64FA812CE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892211C-F637-4120-8CAA-2FB34BF8CC81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62A0D1-46AE-4769-2019-32F330DA9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5BBB02-FA82-4A6A-97CC-2FB8B571E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637F01-28E7-46C6-AAE7-A73A3F155F7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040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46180-5F12-BBE8-9100-13D6621961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1B3DEE-9DF5-3B3C-8F50-565B53ADB9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52921B-0F02-F174-314C-F66AC2822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728345-9AE2-4DA2-A5B8-2C8F89B996A5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03B3F5-F99F-9DE1-19F8-09521390D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6F5410-934F-7784-3CC8-649D10571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5451D3-A44D-4B59-AFC9-16FE64244AF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7245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88FB7-3687-7D8D-E969-A88F56EF1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9E1303-D3D1-CE76-1556-FE4F5D1A8B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341F81-8DA1-52D5-A827-2E2B2EC16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728345-9AE2-4DA2-A5B8-2C8F89B996A5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0000BA-F7AA-DEFE-CFAD-710E4CF9A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1C31D2-452C-D809-3BA3-9D977A09C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C23DE3-EFA0-4153-B96E-BC99148FEAA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5383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182421-8361-FB0A-D51C-CD75F02E7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2FB734-96F5-DE58-3803-0BE49CA516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77A3B9-83C1-6834-5EFC-15A8F2E51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728345-9AE2-4DA2-A5B8-2C8F89B996A5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5E46F9-03FE-60D8-3EED-BB0EED77E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10FE51-CB34-1B30-5C56-D583EFDD8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E23EB4-6B5A-46FA-8719-1CB96505B90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4504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E8489-3A80-80D3-0907-F5720EAB7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AC7E3B-1C6A-1164-FEE2-3D243493DD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F3EC43-F01F-9EF3-2229-E1D52E5FF8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3EAF51-E64E-CFB7-D5AC-9B62F12F3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728345-9AE2-4DA2-A5B8-2C8F89B996A5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B5D4EF-BA9B-3EBE-943A-58C6F8FB3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43AB64-4DA5-7D4A-DF0B-302F783FB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0D2052-C8A2-4654-BB0A-4DB8EFA5458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047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3863B-4B5D-B1FC-8D52-2FCD4605B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EF4CF9-82BC-F6FE-B60C-92851C10AB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16124D-9E68-709F-C771-716AAC8F5E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3D692E-50BE-3F26-7F8D-6B0C45C8B8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A4864B-4CAA-58FC-9CD8-809635EBFE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B4CA2B-3065-C61E-3FCA-F65703CDF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728345-9AE2-4DA2-A5B8-2C8F89B996A5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D3E6FC2-10E8-E86F-87CC-134CF24B7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1B5134-2739-C2E3-84E9-B6D8EAED4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F0F566-DA8F-4CFD-99DB-82EC5616213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2248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7BDC6-77E6-538B-EEE8-746271CFB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1D0FEF-C2F0-2C1F-1D0F-96ABFF23C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728345-9AE2-4DA2-A5B8-2C8F89B996A5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E74A5D-8E12-DFD7-6DFE-2F3AD76EC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ED8949-9DA9-9007-970D-312BEDA97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80A509-31B7-46FC-B067-1BFC288507A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1165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B8C624-769D-CE42-4538-F4D329F56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728345-9AE2-4DA2-A5B8-2C8F89B996A5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EC130E-291F-50C7-D7B8-1F91B3EED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99530E-5D19-4D9B-4C3C-CA53481FA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7854CF-A7C2-4B22-9748-E78CB9D26C2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398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194A6-A5D3-5B2F-C410-6154EFD11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5BCDFE-9104-DA99-C72A-416CB6BF73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039EF2-1D71-8942-0012-3A8C0B2325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021141-6BA2-9D0A-B4CB-12683E783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728345-9AE2-4DA2-A5B8-2C8F89B996A5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B5478C-9019-32C3-D114-1AF96C4C9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6CDC90-9427-16C2-7C5D-A39DE9313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E39867-341A-4BE4-BD80-53267CC5435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1353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E6242-5298-1D80-D33F-DBCAB006F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6BD459-BB08-E667-271A-0A55ABBC2B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F3579F-6516-BB67-18F5-EB730EF7B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8EC601-E68B-B716-3C56-087D45FE0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728345-9AE2-4DA2-A5B8-2C8F89B996A5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273730-01E9-59E9-8510-222600ACA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049AD4-84A4-A775-FC31-1E947D224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A5C423-2C69-4B1F-942C-27BA8D3EE21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3129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D7922-121B-7091-E50D-4E783FB06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43A5BA-3D7F-1159-17F6-50A5A297B4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434DA1-5515-77A5-E89C-E0FD20654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728345-9AE2-4DA2-A5B8-2C8F89B996A5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4DAAB8-A656-7AB5-F975-1D0462E80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E8B66D-7321-79CA-30AA-E08F0D2FB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C80B58-05A0-4F34-B68B-45327FE5F90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9204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AE7D3B7-F13B-4187-BE79-96C5445591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242B71-1A25-F950-9012-E939AA3083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FB475F-C736-1DF5-613A-125F29993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728345-9AE2-4DA2-A5B8-2C8F89B996A5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60DE19-8BE3-4527-21F9-9F21A2005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A31E0E-52E3-1951-12E9-0B52A21F5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99E60C-853C-4917-B276-D0438CB6E74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7376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0F1BD-9520-26E9-04DC-C8EA4FA945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7C137F-F167-82BB-F8D0-C92A47FBAD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670466-6791-5EA7-FE78-F0E29C229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C3CC47C-0DD9-4EAB-BEF3-0886AE7FA1F1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A2718D-EA43-98CE-FA3C-43606971B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EB3A0C-6DCF-A08C-6A9C-64271CAB3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0CD680-CB9D-47F1-A5DA-726814C9BBD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2419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50422-6FD9-59EE-B297-54963310C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A45C06-B307-164A-892D-71A1682714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033E41-809A-D08E-194E-656841295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C3CC47C-0DD9-4EAB-BEF3-0886AE7FA1F1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9D9DDC-AB8C-6266-5B05-B8C7A5482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528C50-0A37-63A1-35CF-00BB620D2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5ACFDF-5709-49AA-9B78-AF62A6B499C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9749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FF788-A21B-AA5C-156B-6253358A9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F988A5-0368-AD10-172D-A44E0561BA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0A8E9C-D736-7961-7F36-107D1DA1D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C3CC47C-0DD9-4EAB-BEF3-0886AE7FA1F1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860ACF-CA1D-DE95-5D1B-BF252E4A2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502EA-E069-4207-0BBB-58D6D137C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979FDC-76E5-48F2-A14B-D72F7F2F892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7468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B2668-2728-167B-9C2C-1D43D8CBC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8CB6EE-9929-C7A3-A43A-E2FCC312D1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9D615E-18EA-A4EA-50BA-AF952943F5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B7B990-5238-6B49-9DCB-9CE9B2F89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C3CC47C-0DD9-4EAB-BEF3-0886AE7FA1F1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55DC87-9138-22B1-1923-ED692389C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2F339C-EBB1-0815-403A-C3BF83DE5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AAC8BB-E590-46E2-9A32-7B40FC847EE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97329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61AEEB-8A34-DE1C-1290-24C0CCC1F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835728-7648-2302-1946-C8EF77CBAA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3FA908-4E9F-0FBB-61F3-C2B791EC64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B1F3D5-7DFC-FE37-EFB8-9687EF6F19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319752-9888-EC0E-445A-A7FB41C2CE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C05BD6-B609-989E-2AA1-8D92168BF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C3CC47C-0DD9-4EAB-BEF3-0886AE7FA1F1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17D382-A3C9-454D-0A50-3E09574AD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9A11FA-7BF9-6C21-4BB7-5D88BC387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97503A-9CE9-44FF-8ACF-6264E191785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99401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6AFF0-51AC-44BE-E7CE-4A1806A07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1D2944-23FC-70EE-4FDA-1343E187F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C3CC47C-0DD9-4EAB-BEF3-0886AE7FA1F1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5F602C-D4EE-7114-67C9-FCA44BAF4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6A07D0-E11A-6AD1-F2FB-ACA544333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C639F1-B6CD-4440-A7B0-E2B9BFE11EB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85748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076A78-8354-6CAA-C703-BE7614EA3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C3CC47C-0DD9-4EAB-BEF3-0886AE7FA1F1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84D31D-9F9B-A199-E55C-C7B8E72D5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4CB688-8B3C-00E5-FEE2-811C41E31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0AEE3A-ECF5-4B92-BEFF-F56E04F0224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9436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263E4-2752-02C4-84E7-501FBAB9E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8E0DBF-E627-0869-79D0-8662939CEF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9838DF-489F-EB30-3845-13393C7A38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B4AD84-C443-DF9D-60FC-8B1D625C5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C3CC47C-0DD9-4EAB-BEF3-0886AE7FA1F1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734977-4CC1-70B7-E79A-31D02DF85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588674-5210-7DA5-C493-C45F3FBC8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F47B9C-C5F9-4F9A-BE78-A66F972B511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8025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A0FD1-3439-C52F-FE0E-5FFCAE7D5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8FA88D-7DDA-EBA1-7D58-40438F068F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C6C519-C50C-6619-174A-EA40E03BC2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9F31F1-2DC6-5A8E-6660-FD73AFDBB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C3CC47C-0DD9-4EAB-BEF3-0886AE7FA1F1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CD6F2F-D2EF-EA41-2662-0B99E14C0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E88051-3570-30C7-1F65-95ACFFD2D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4AF1C5-FDAC-47A8-A5BC-A1DA6258716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10286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663CA-12E4-6C02-8C8C-30F90EF00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CD7A28-022A-5842-FFD7-BB6FAAB5CF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975EC4-9A2A-8E5B-C005-54C0A7F81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C3CC47C-0DD9-4EAB-BEF3-0886AE7FA1F1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2B37F6-4A02-8A5D-CBA1-8EF4EA2AF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0B898A-3CD9-7086-5D76-16A52CE3B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505A1C-E38A-45C1-A44B-40F9DC3529D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6525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6512B7E-47AD-E18D-D007-D0024A7536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504CA2-774E-5CC9-EE6C-B6B9EF63B1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73F33E-46F8-616E-4E15-523752C7CF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C3CC47C-0DD9-4EAB-BEF3-0886AE7FA1F1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0D27F9-9332-CC82-867F-F99DC9318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C1BBE5-7539-91F6-8791-23E497B39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CD5210-A7E1-4FDE-B8B2-052AE942AF2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16562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0D248-9FFE-FE22-0365-D45B07B188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27A5F5-0F5C-D77B-2C9E-641BB6881A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66E190-A604-A6ED-8B43-B399B7D26A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77E3ED0-5888-4A4C-905F-22075FC317A8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C81C74-48EF-FC12-EA8B-97DD3D764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FBDAE7-9076-BBE3-F380-03F1908EE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027F95-3F12-4F9C-A3EE-9C974F2911E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91277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FC0B0-CA61-3CEB-9338-4706393D2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070EB8-2CB0-0F96-AAD4-F3F3DC6E55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8F1570-FF0C-604A-9ED5-25ECCA152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77E3ED0-5888-4A4C-905F-22075FC317A8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4E423B-90EC-5298-7CC8-D9B85BF55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26A06D-4610-EB56-9360-4A11DF55B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886AF4-6BFA-4303-A6EF-EC5075C597B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64477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2B53F-527A-0509-B407-0AB2E1257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ACAD4-57E9-5DF5-CF60-DF5627631C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93283C-14C5-07B9-B164-07F1FD173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77E3ED0-5888-4A4C-905F-22075FC317A8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3447ED-8C81-BB0B-D41A-2A33BBE6D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D4879A-884F-E124-CEEB-23A9679FD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DE0892-17EB-40E7-A2F8-032BCCC38AE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72685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1571F-16C6-CBE4-8781-9F6098818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64390B-069A-BAC0-A9CC-D5BE55BB7A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22C044-F2B7-CB82-C073-5613FC21D5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D5D33D-EF1A-C278-4B83-5F0F85E19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77E3ED0-5888-4A4C-905F-22075FC317A8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215793-1E8C-C88B-C4E7-16B1586C9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FAEDB5-146F-4213-7751-639D45B1F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203769-7C09-4FB3-AB19-0E4B8D76923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81825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86468-D0EB-653D-1D3E-20C34A8D8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4E13DB-23FE-7385-E5BD-6769104A3D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095B68-39F1-44FE-485A-1EB3B13BD0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6FEFFF-74FE-FADF-C8D1-7E01292019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D76D1A-AACB-D38B-1F36-60DC562B54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ABFB89-F218-CF0E-6945-76958F590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77E3ED0-5888-4A4C-905F-22075FC317A8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B98D92-A972-D708-8965-70C0B349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9217C3-0604-26B6-3908-07BBBF07B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F8A9C0-4C1D-4C60-AF05-0F20B96ADD1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19191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5CCD9-BDDA-4544-F57D-04798C572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88AF46-1A3D-A525-FDFC-1630E5FEF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77E3ED0-5888-4A4C-905F-22075FC317A8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43B988-0586-FD60-073B-B38F5CC87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B6391F-0376-70CF-43EE-DCD2B2CDC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D7ECED-3C31-4655-A284-5580DE8B419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02589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43CF53-0F18-0D68-98F5-1EB29299B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77E3ED0-5888-4A4C-905F-22075FC317A8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DF83E0-5DCB-9F38-785A-3BE4DBD51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63818D-1A6E-E413-BFAD-508387618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A9C92B-FD17-4DA8-9C4A-04178BEB241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47472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89C76-0F63-B694-6504-A0A2E5F01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75FE16-FAA6-58AA-FC24-EF209A8893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4A9B01-C86E-88D8-9DB2-603B0EF79A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F10A88-47A9-E38F-FE55-65931ABAD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77E3ED0-5888-4A4C-905F-22075FC317A8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2020F7-7BE9-19AF-9CBD-150EF71CD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FE92FE-9383-7F5A-38E9-7E8F6F266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0A6F1C-B099-48AF-93B4-4369E853CB1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94425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09568-BFBA-4C0A-FFB5-EEB74BFD2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E6E477D-C89B-8204-44E9-FAFB6A0A33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5134A2-F80D-4113-CAD5-60BDCAA833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C3565F-3597-EB71-36B1-849FE303B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77E3ED0-5888-4A4C-905F-22075FC317A8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46E3A7-D0E5-4388-62F0-C6980CCD0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EB50EF-F2F4-168E-6136-153BD41B8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A42DA1-2929-4E41-B732-1CE577B567D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283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84EBD-284F-81E7-D22F-3FC69A584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DF226B-0F41-405A-C881-CC66E764F5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726B26-1FB7-1F16-7E05-5A3566AA3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77E3ED0-5888-4A4C-905F-22075FC317A8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3D2FCB-3F5F-A357-BB0D-8FDD3B708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6692BE-7B70-48F1-BC2E-B00EE95E3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825F46-408B-468D-85E1-457970BECE2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45465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B97C1BE-D80B-2855-DD49-79F6F4AF5F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DC477D-F7E9-5883-31C6-313BEAF47A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967528-3BC9-7438-4132-43B3D8233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77E3ED0-5888-4A4C-905F-22075FC317A8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84243-D801-10A5-FA1E-C00A5D17F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6C3BB5-9684-7732-E1D0-0267E77E7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5E17AF-5557-4371-9D83-6B33C1E1104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30289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169CB-5FBE-A2B5-BFCF-777330D571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987D81-D4F7-7E14-0C63-865E3353BA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FE2733-5E16-E9FC-A85D-4F4A07B8B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635D346-E2A6-4F73-A629-153F7D4823D5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3096C0-9006-A101-0800-FF6118927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E36A1E-12DF-0177-EFB9-1B3283D06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F8FA68-2153-464E-85A1-5D350504907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4325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04559-2530-37FB-A4C5-890BFF1E8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19D6DE-0E57-0C31-61D8-6B2DDF526B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348EA-58EC-2958-A100-B3A2F1C8FD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635D346-E2A6-4F73-A629-153F7D4823D5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D81E72-7C48-8856-C664-3D4F50C23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27EF26-03B3-FA46-FF94-6867F405D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762E44-5FF1-48B8-A1DA-0E920A9E6CD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60991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B43CF-96A3-648D-983A-182ED5511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26987C-020A-B785-B2DF-8C0C7641B0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FE938F-20C8-C65A-033C-E8ACA077C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635D346-E2A6-4F73-A629-153F7D4823D5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665EC1-8BAA-657A-0AE8-BE1889B03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D48BC7-0975-CD3A-453D-343090C69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9FACB0-EBBA-4612-9920-96C2B9D47F4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15749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4AB11-2D7B-73D9-8E2F-AE506F675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9C5F70-668C-4F52-3B36-F1CCA7A66B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625B30-6DC0-6C13-83FC-EE424D44AB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37C55F-8764-045D-C4C6-8DB4D7AE8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635D346-E2A6-4F73-A629-153F7D4823D5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9732AE-4F67-CF0D-D1CF-EC6419C1B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BA8448-B8F6-1A7D-CF53-99182DCDB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61BF50-F5F8-435D-B089-97F0F6D6186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33954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9B859-E2D5-0E0D-BB14-5DE1ED4F15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66C1C6-6370-A86B-0596-02EFA04FDA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370621-9EE7-41A3-68C5-B004ED4D2F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3317E2-512D-F373-E040-7D5F619762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1B9C84-BE01-3F4D-71DA-EB56B1CA61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CCCFB9D-5C1B-0614-54B4-CDCCF07F6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635D346-E2A6-4F73-A629-153F7D4823D5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F06F49-7E8B-D71D-A0F2-C900FCDF1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10A8DAA-5B3C-B8D7-8382-FDAD6CCBC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EE3258-8726-4C33-864A-9D59A4F7104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81915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3E162-4587-9CA1-1455-60D7107AE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8B4B61-33DF-C3FF-AF2A-110187E08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635D346-E2A6-4F73-A629-153F7D4823D5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168ED2-8EAE-5C0F-3238-6E2864F04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991B7A-77C2-B0C7-868F-9D31A81AF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E49B4D-427D-4A53-A4C3-0BF64C95688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18996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A6E7AE2-0A40-CFD2-A903-3A12E7C51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635D346-E2A6-4F73-A629-153F7D4823D5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63659B-D328-431B-74D6-FB34178B3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7CE14F-D03D-20CD-570E-FC848B970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1664CF-3780-4319-B316-9D398201837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34365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0C9A6-2C04-11DB-4E1B-0C56E273C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E2DDDA-612A-0CAB-D47E-6485D1C07A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7C999A-6115-A3BD-95F6-48D2A5AF9A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843A40-B514-B730-5116-319E155E60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635D346-E2A6-4F73-A629-153F7D4823D5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939442-92B8-A679-A749-7EA41A69B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FD2AA1-79B0-890D-5029-7BD8B9B35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8707B1-2644-4991-8257-5B4DC585C92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08400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F07BD-3926-5D50-4205-DBF189C17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51F3E62-DEF1-880A-A884-1516F3F79B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AD1FAA-2C2F-CB14-A41B-5F3D8639AA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3734BF-0737-8E90-FAE2-55D6F8D40D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635D346-E2A6-4F73-A629-153F7D4823D5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07E492-23F8-353A-0419-252C9E6CD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A9D1EE-713F-7FE5-4551-945BF9D01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D7A767-7ED2-4322-8B90-0F6D763FDB2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63763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51945-2815-CAED-CF5F-9E215CE41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0CD6C5-659F-3EBD-66DC-1D78757ACD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48D1A0-F502-E8DC-1D1E-EEF19687D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635D346-E2A6-4F73-A629-153F7D4823D5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94FA6C-EB82-8121-83AF-1C3B17B1A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A65F17-3743-7A2E-B66C-C4F266749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666ADE-B341-4CDE-BBAD-DE1D65DF81B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1750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331144C-B346-9DBD-B9B0-072ED046AA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5A8AE7-2D4E-AE6E-7945-4736E4662B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C73334-7AB9-1AA6-ED95-D9F82B5AB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635D346-E2A6-4F73-A629-153F7D4823D5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6FEB4E-08D8-D5A2-DE20-F68C0F407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A8287B-1602-B428-FF8D-C4AB2F893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414A0B-AA90-43D6-BA20-6BE176AB320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17971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55375-3A5F-63A9-447A-8E644CCDEF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B029DF-BF73-208F-D0CD-8AA1260DC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58197F-B4BE-CCC9-E9DE-8B029F347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8E79893-2F14-48E6-B222-6A5C6FBEA5DD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B29DA9-4905-7B78-FDE5-AA143099D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2299BE-42D4-D825-EC13-EEFD7D384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050329-AD5B-45CB-928A-1305EE86C7D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30309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292103-9B30-77FC-C23C-2CDF58804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8EDF1A-E631-3310-3448-EB683FEE76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D330E0-AC3F-B487-DED1-F25E44AB0F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8E79893-2F14-48E6-B222-6A5C6FBEA5DD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9165E5-E98D-605C-A2DE-432DD6563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AC5E2E-29DB-9470-4252-89967FE99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17222E-CBFF-495B-8FA6-F9DD5E68DCE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01509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9B885-5425-8B4B-825D-B420B6546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E84AC9-DBB0-1446-E4D1-509B9FE12C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950D1B-8EEB-25BD-274F-2503DAB72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8E79893-2F14-48E6-B222-6A5C6FBEA5DD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DCA8E4-C167-B30A-D4F9-00CD4E1A4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6D5911-9FAF-09E4-9BEF-663A82836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1B19CC-7FE5-405E-B47B-1F7CC01A70A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43982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B7543-2BAE-9F3F-C5D3-0408B68C0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C0F288-5625-357D-57B2-7C5307CBB7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0F2633-B54A-0EF3-75F1-8E4B7209ED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C33AD4-1800-CFE9-C9B0-475D12365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8E79893-2F14-48E6-B222-6A5C6FBEA5DD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01A2FC-D8C6-D807-A2C7-039E26926B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615ECB-4901-3100-FF85-13FDE31FD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07C315-FBFF-4CB2-92A9-1342E5BB5D5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21705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5409E-E7D7-7700-A87C-43D71251C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226FE8-30A7-18D4-8EF1-1359F26A9C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7C3688-77D3-CCB3-3364-DF7E49432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EEF1FB-FD4A-782D-17AB-DB2A55E735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6524E5-B5D0-226F-16DA-D85CD83AA1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1B935C-3E2F-4F9B-6930-81A5E6451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8E79893-2F14-48E6-B222-6A5C6FBEA5DD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4A9023E-7E4D-FAB5-CC7B-9C5256768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E9120A-0B94-2823-3CB4-56077F7A9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6F37E9-4845-4153-A80B-A98B7587FC6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42002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DE8B2-FC9E-1024-2B31-931AF191E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18C88F1-820A-E987-7FAF-DCC3282AD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8E79893-2F14-48E6-B222-6A5C6FBEA5DD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0C6619-1D46-2E5D-ED16-221B52A97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18E14E-0105-3C2B-3F61-4C69D9B57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D28AC3-0D86-4C14-9446-409E71D1009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44016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1633A7-8F5A-51CB-7A8A-5BBB48AA6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8E79893-2F14-48E6-B222-6A5C6FBEA5DD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138796F-5FCF-3915-E309-AF150669C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22551F-0EC9-6EB8-54BE-06ACF88B3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34C28B-1F01-4D3B-B371-09FC9831A23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46140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5280C-40CF-3E45-CE52-377C945F3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DD1ED9-A5A9-4C19-E393-5E2E4E7742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DB88FC-5FDE-529E-7410-3CA13EE8EB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5783B9-3369-0105-0AAB-A277B1387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8E79893-2F14-48E6-B222-6A5C6FBEA5DD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19B3CE-4DEF-CFEF-5224-4B62F6CE4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2FEBEC-6DDE-358F-2A17-1E14937DF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C7B5AB-2749-4DFE-8268-14CCBBE0D79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31871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878A0-03D7-8C77-E9F4-81A5EA214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5AC4CD-9276-AA72-1BEB-9FA825DB7F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42D09A-5C1C-5AB7-04EF-F17BD1C094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64191A-B9FC-29C8-10D7-09FF6B9D4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8E79893-2F14-48E6-B222-6A5C6FBEA5DD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1CEC4B-533B-1AAB-C85E-8A94A4012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6DC5DA-C0AD-7054-DE0A-9E3CA176F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29AE1E-6ED4-4A6A-AC31-9D8CB68705E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92082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A0517-980F-0612-4CD5-2444F0E0F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E98529-15F1-07CC-E654-A2D336801B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0E2426-4A6B-CE1D-7263-011C52031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8E79893-2F14-48E6-B222-6A5C6FBEA5DD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2B9F83-F218-9923-07A8-522593D8D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4903E4-8E04-5141-6BBB-E5A6937C2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8B89A9-8947-4439-9602-3D834B51F81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28867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C7A038A-8200-0EA2-33A6-0C48A7CA76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7B2F95-EF51-5E57-00DC-32F9BCBF2D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8B648C-B716-1FE3-54E9-002990B336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8E79893-2F14-48E6-B222-6A5C6FBEA5DD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7BFDC9-0211-8E89-AD78-6C3DE1F58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3FBE9B-BA58-6487-B482-D30E11C04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F3518D-2E39-48C4-A1C2-25977D05693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70983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73B74-03EB-D83B-982F-F2CFD2ACB0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A68609-580A-B45C-A782-9FBCEB29DC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FA4E2C-FC07-0CC8-AE1E-A302F8DB8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032757E-45FA-4879-A912-E0945524778C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A9A249-3DAF-3968-2D1F-E90D9D0A4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5376E2-9F99-A851-C9E7-9F8AC9380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7E83BD-86B0-4D54-817A-5834A4812BC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74186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190C45-77E5-4688-1BEB-0BBD58A5B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FD915F-8F45-E5FA-158B-475D964037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69FB6A-C723-FDC8-9CD2-7A7B9675F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032757E-45FA-4879-A912-E0945524778C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DDE80F-B552-1CF6-D814-B681E369D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E47ECB-57D9-7BE3-21ED-2E2B20BE1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56161D-4740-419E-B0FF-932EB1844CC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81389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509FE-ACB6-B1B4-7956-89A1F63A5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231324-0009-D9FF-1BB3-A6F8F80DF2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5FBB8A-FDEF-DEDE-826C-EE77F39F7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032757E-45FA-4879-A912-E0945524778C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7C7741-87F0-5F92-64CF-28A85F271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F67829-B239-1795-56D5-E950DFED4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83087F-F08F-4746-AC8F-74C8881FEA6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2265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C02B5-31FD-8058-0C8B-00CED873A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889B0A-B993-2F0E-CDD7-65D3608768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B25A64-179D-7DA0-C77B-8D1499E0A0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FE947F-0572-5C0B-52AC-320FDA563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032757E-45FA-4879-A912-E0945524778C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096D62-B5EC-6274-720B-7623F005B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DB2621-AB5C-464F-A41D-6F3AFB34E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E6253A-4084-4FD1-9D93-3E9F7CDD871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11765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94C9D-6FA8-D8B8-617D-1E5177E51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8E4AD0-412C-A1F9-151D-6EC2089190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783F3B-1651-522E-884E-9C5FF998BA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515DF7-2DE8-A2EE-1096-52BE8415C4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C47E3F-76F3-F32C-7992-43295F97D8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A3A19F8-A8E1-97D9-FBAE-9DEFC623D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032757E-45FA-4879-A912-E0945524778C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FA462A-B8E0-1795-50A0-FD2C818FB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9044D25-1C1C-3224-66B1-527A0545C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FB41C8-9844-422E-8D4E-9B6684CA8D1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50427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458C6-C032-3B56-6953-AD3D52353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AF6082-F85B-48B6-ED50-DC86A52D4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032757E-45FA-4879-A912-E0945524778C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29CD5D-6E20-B813-49DC-03B2A89FF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E044D2-294E-71F3-7EC9-010F9E27E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A106BE-0A38-4618-AB5C-8CACC59B0EB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75416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3A5395-C347-0989-604A-835A71B8A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032757E-45FA-4879-A912-E0945524778C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7FCC7E-8625-CFC5-7451-09304144A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B44BA0-FB6A-24D3-CE0A-C36BB9959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AC3CD8-CAB7-4284-9545-8AE935E5C8F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70698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DCE95-39AA-C269-DBF6-F47CCA784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BEAA1B-AC21-E2F8-97A0-D554037C44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677E1B-A1B2-310C-5580-9291A84A52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69E08F-0BF8-82F7-273A-ECE375B83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032757E-45FA-4879-A912-E0945524778C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2D8EC6-3BD9-DA33-342A-674B697D7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11672F-F65A-723B-1D12-E51FA69FE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BC31EF-19D1-4483-BA3D-63766974BA4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32645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F855C-7DEB-631C-A70F-A0949E2D6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89C3F2-F74F-B2B1-CA70-D8AEF61A43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FF8ED2-9FD7-1810-DA94-C04A352BF9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6B711B-0C70-60AC-04BA-F19E80368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032757E-45FA-4879-A912-E0945524778C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CF13C5-834C-3FA6-9B6A-769D88D3C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811571-771A-EEC6-B476-A637A4AA6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3C52D8-A9E5-479A-949B-B900925F0F2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64257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BB8B5-6F20-E64F-0223-74D4C07AA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C16268-E106-1A40-C4E3-D77CE59D4E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B6C6DA-84E9-5E82-EB5C-D5B443E4E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032757E-45FA-4879-A912-E0945524778C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FC5406-DC71-0E5E-489F-38391CF07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C72E81-0C67-CECE-3A96-AE3B92859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2DEE67-3A40-4E7B-A2EA-CFDD62EF88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01248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89E22BA-591D-AD74-2B2D-D39C0EABE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5A4BD0-CC7A-51F6-DFCB-3528012010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57397A-1A05-DEB4-72D2-E5B058CAF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032757E-45FA-4879-A912-E0945524778C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4BFB06-485E-54A3-2A7D-7914D9EF8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10F34A-F540-D1C8-FCAA-E6D730B83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575D1E-FCD8-4997-A888-57670146C54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28723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376A0-605C-2864-5933-3CA064D0E2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4A9FBD-CC40-862A-0277-7579D15D38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FB6173-750A-E1EB-4AFD-1BEFB3B21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91E7BE4-DC06-41EA-A510-AA94784B9397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DFBA2C-4725-048D-BAEB-50DD35C08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95E979-CAA9-D97B-7540-0EFC9474A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C0CF3F-726A-4953-9D94-C43CE723728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50926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F6BCE-0BD4-A4AF-E835-8C95E56A3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64CB25-A110-ED12-3822-F361DFE96B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867DAE-574C-8C80-FDD8-2D6CADE7D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91E7BE4-DC06-41EA-A510-AA94784B9397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1CB9B9-3083-24C8-A87F-DA5E8527C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650B38-FD4D-B6B0-1339-1E51A19AE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4D0E76-5062-45B3-B962-D1AC4344345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46813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70628-AA21-6A83-0B9E-94903F6203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6755E8-A643-27FB-A8BE-E8E8B4BCBE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B62719-C07C-2B8E-ED84-B499454B6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91E7BE4-DC06-41EA-A510-AA94784B9397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081EB1-DED7-2659-AB17-E16B778B9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EB4FB5-7BEA-20F9-D463-CC41A2AD1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4536A5-0F2C-4C5C-A0F9-CA086531C28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26718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DAA44-30CE-CAA6-DD22-3807E38AD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D32871-2EB5-F6DF-F0B6-A979A88038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743863-47CF-ECDE-7579-58C806DDE8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821DB4-3EC9-8FC3-E862-AAF023451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91E7BE4-DC06-41EA-A510-AA94784B9397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CF3E33-2554-75DA-4B24-9A6061BA1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A04A7D-0A4E-ADE2-0B79-ADD85D757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7A72EA-CB1C-4050-A56F-B0E9581D3A5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02200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15D81-B98A-D861-5575-405984E9F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75E054-6412-E7B2-1901-F03B25B994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051350-3004-8AD5-62D6-9020858610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C540E1-C9B1-FD94-B8C7-7D8BF31B0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C6EB85-7FAE-6D98-E507-59E53E7DEC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2B3D4A-ACF2-B253-4024-B280DD437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91E7BE4-DC06-41EA-A510-AA94784B9397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DF37E9-8179-67A3-2C4A-2234AAC5C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794F0F-2B46-7FAF-33A7-07526C20A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AA4FC6-20D8-4615-A743-3A934589E6C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35034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0F1AC-F2BF-5A42-3F54-0D0EDA5BB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A99AC5-DA1A-FBDC-15DB-E87553012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91E7BE4-DC06-41EA-A510-AA94784B9397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BD35F5-F744-CE4D-38B2-C63898B5F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1B607A-FBDE-E8C0-EA89-7CCDAB721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65BADB-BF02-43B4-BC03-C10E9037BB8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98890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B457D1-8305-3968-6F65-A61D3B3B97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91E7BE4-DC06-41EA-A510-AA94784B9397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124AE4-99FF-AF19-99AF-B794FC319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590DC1-80F8-46E7-1FD8-BCF9D933E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760B6D-8E4E-424C-8188-5E9657DDFF4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93408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77C88-0ADB-1432-D0CF-9822D5C4F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CD20D-903F-C508-416C-D6AD6CE1BA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120755-E841-CA46-64BB-F405F2A7F5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11FCDB-9EEC-E95B-9075-16450EA61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91E7BE4-DC06-41EA-A510-AA94784B9397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88070D-9E13-B179-9FF8-5BA73BFFF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32C888-1102-BA9C-5D5B-55651FC11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93676E-01E7-45F7-8F46-B284BF822D1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40826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09B41-E0EB-634F-0D7B-6249D741C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690A24-A341-C956-3BC3-FF033F5124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9C197E-A7F1-F116-1192-4E66330AC6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F7EADE-E323-D21A-E08E-F38F8CABB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91E7BE4-DC06-41EA-A510-AA94784B9397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5CB857-BB3C-2B6F-921A-713A26432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3F5AF3-EC6F-A376-BE71-5FA74500F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FCF4CB-EA70-431B-A624-49E2E6137D3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80465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D4093-A139-F106-9200-3A0472567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9B3C6C-47A1-7373-CBFD-69ED1C54E1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AB65D9-3028-B5FA-76CE-7F5580C47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91E7BE4-DC06-41EA-A510-AA94784B9397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4EA2E5-A7B3-3891-236B-84C38B35B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3CE6A6-1464-8AE0-5C73-9168553EE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BD0B45-651E-4D23-8997-88C5AECDD1A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13175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4B79003-1434-C23E-BEF0-94EE71F341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F59561-C331-9127-593B-2A0CBCF14D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E9D10E-D190-B190-90D5-F3595AEDA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91E7BE4-DC06-41EA-A510-AA94784B9397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5B41B4-0CDA-DD2B-5DC1-719957987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57B06E-0AC2-1C5F-45F7-D779F3AE4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BFC98F-AFBA-48A7-8571-406FE66BBD5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08011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19470-9519-FF41-9B01-8B41BA46D6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E1785C-05D7-00E3-1F2E-30DA4AF264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FC4621-60F8-3FE1-D355-61C2F133F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7A0DBB1-7F88-44DA-B380-4D076DF88625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1E8678-77B8-97B1-F83F-3CD5259B3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189AAD-DDBD-0181-60C3-F8993F07A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24B1DF-DBFF-4FAB-BCBB-F63924ABDD9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44553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ECCAC-EED3-C8C8-5B97-9E7DF337C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1BE06A-4336-9EDC-C53B-B466AAED91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B24FBA-2F94-D7AA-9A3A-5FA1C73B2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7A0DBB1-7F88-44DA-B380-4D076DF88625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203AF1-FEA3-E713-E950-D86560745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04EC19-0EE4-A47A-F968-BFA3D8BA3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E9E1F8-4276-4696-99AD-D99F6DAE9C4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50021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D6E20-DBBD-3F0F-0C81-9AC8726E8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4E25A3-02D5-A765-8930-2486E8CD38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C1EDC5-0B2F-395E-2D81-6E1CE37D3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7A0DBB1-7F88-44DA-B380-4D076DF88625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7F8898-A2AF-6A78-06E3-C52C601A4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35E628-FAA4-2A8B-AAF3-18752700E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1E9D7E-FFBF-4F21-BA96-4C729E4D512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14072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1A989-FA2E-0278-BCDD-3F3126E25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FA6BE3-9608-A110-AF9E-C0FC5D8582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30ACFF-B460-F8AA-CA42-A2DDAA771D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16E899-A81B-6230-4188-DE3BB0A36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7A0DBB1-7F88-44DA-B380-4D076DF88625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35360F-2E98-2ED0-77A0-B88F8DFAF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42E630-836D-A84C-AAEE-38EDC4269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7A3CFD-36A0-484F-9DA8-BFD14040305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67736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1E8B8-7EA0-266D-06E1-1A4693698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844A31-D308-4F91-C33C-8ECC6FCF2D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C276D7-78BE-BF56-9071-4F1823CE42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C1D5E3-72FF-C22F-CCFE-8721F3BD0F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9D76BDE-9C39-45A2-8032-255A462A86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09B8E76-0962-4076-A802-6EAB95B06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7A0DBB1-7F88-44DA-B380-4D076DF88625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2AA293-035C-06C1-CE01-8ECA2182F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CD5524A-2653-B035-75DB-08CB8675E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8EFACB-4851-434F-A563-F0B567AF674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21243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07565-96E1-8767-85CF-003FE6C0F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D5210F-E7B5-0928-2812-9F847B1EA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7A0DBB1-7F88-44DA-B380-4D076DF88625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7AD569-D8AB-B64C-3FCC-1FF5C4935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A3A6BE-F7CD-9E3F-CB02-8BFC69FCF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64366B-4D5A-4572-84CD-CAB1683289B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13425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266179-07F2-6EC2-16DA-FD37BECEF0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7A0DBB1-7F88-44DA-B380-4D076DF88625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560E50-6304-C179-4394-51199CF8B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4DDD7D-E0F6-6C7E-FDCF-08ECFC0BC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9A68CD-B933-41D8-8550-CBB53D35478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25002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E30F8-B77C-CDC8-470F-839D48893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2500F1-E954-2F48-92DB-8560772267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11D0E4-56A3-0D89-3BA1-2323B41A53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C1CF5F-DB1B-B2E6-04B9-C5F5F5C54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7A0DBB1-7F88-44DA-B380-4D076DF88625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7F2C02-7E14-5574-5712-3EDE0387F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2FB253-E1AB-C1F7-9376-330E79A01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018419-436D-4D9A-BFFE-67AEA6C72ED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63548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430C7-6126-E84C-8108-522E46BDA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FE5A395-2077-F7B2-91F9-BE0B514491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BD86B5-4EBF-B9AE-C757-08515265FA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397BE7-216E-B80E-2D37-08C097805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7A0DBB1-7F88-44DA-B380-4D076DF88625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9A25AC-D80C-1B3B-8673-AF0CB0156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3EA058-B09E-FE65-944D-4465EF462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D56978-5CB0-4898-8769-2B80C0B37B2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76038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29990-C15C-7656-716B-A8857E7DF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697BE9-1F0A-BDA0-ECAB-A215BBDD06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762FBE-B991-229F-9E96-F6FC5C4E9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7A0DBB1-7F88-44DA-B380-4D076DF88625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5DD797-1D74-7A21-24CE-E18789734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AA795D-925C-83F2-442B-E50441181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F76045-DA61-40F3-9B90-FDB36F06F3C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81795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659255D-3FC5-2FE8-2EA9-C09616E47E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605CFD-BC1F-2680-74C2-89E2A07E5F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646EED-8127-D77F-8179-86F3D29C9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7A0DBB1-7F88-44DA-B380-4D076DF88625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F161E7-1EEE-45DB-C99D-2A007F37B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475DF1-184A-BA67-32A1-D03DBE982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2F04B3-F69E-4C8E-9CDD-D3D8705D72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354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21C7822-11C9-1738-F4BC-773748175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D7A1BC-ACDA-7B60-1761-B0156658D8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AF1688-60DA-EB86-6C83-1FF52D4AC8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92211C-F637-4120-8CAA-2FB34BF8CC81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A08E88-2A20-AA1C-9136-AED6DA3CE0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5AA9E7-2C85-BB20-EB8E-E2D164DC63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49E766-E027-44A7-A37F-6D05C01842E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91" r:id="rId1"/>
    <p:sldLayoutId id="2147485092" r:id="rId2"/>
    <p:sldLayoutId id="2147485093" r:id="rId3"/>
    <p:sldLayoutId id="2147485094" r:id="rId4"/>
    <p:sldLayoutId id="2147485095" r:id="rId5"/>
    <p:sldLayoutId id="2147485096" r:id="rId6"/>
    <p:sldLayoutId id="2147485097" r:id="rId7"/>
    <p:sldLayoutId id="2147485098" r:id="rId8"/>
    <p:sldLayoutId id="2147485099" r:id="rId9"/>
    <p:sldLayoutId id="2147485100" r:id="rId10"/>
    <p:sldLayoutId id="214748510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FF0A71F-38B3-7912-0FFD-F77B040AF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B55426-7D67-2601-5638-2B0654A039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290961-6B3D-B939-C830-16503431F1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728345-9AE2-4DA2-A5B8-2C8F89B996A5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9AEC4E-0A39-36CC-50BA-25F1BB68D2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005C1F-4A7F-78D9-A865-C645C5B0D1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6495DB-84E6-4D35-BBDA-B4F88F3A6DF9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13" r:id="rId1"/>
    <p:sldLayoutId id="2147485114" r:id="rId2"/>
    <p:sldLayoutId id="2147485115" r:id="rId3"/>
    <p:sldLayoutId id="2147485116" r:id="rId4"/>
    <p:sldLayoutId id="2147485117" r:id="rId5"/>
    <p:sldLayoutId id="2147485118" r:id="rId6"/>
    <p:sldLayoutId id="2147485119" r:id="rId7"/>
    <p:sldLayoutId id="2147485120" r:id="rId8"/>
    <p:sldLayoutId id="2147485121" r:id="rId9"/>
    <p:sldLayoutId id="2147485122" r:id="rId10"/>
    <p:sldLayoutId id="214748512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4F9DD9-28A4-309C-785E-5AF97E704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3D5626-530C-7F6F-F21E-0E95A51606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193A82-B161-DD3F-ADEB-44B7CF919C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3CC47C-0DD9-4EAB-BEF3-0886AE7FA1F1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876C04-13A0-DC3C-2B3D-D9AE2EC2B3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BB39CF-F9ED-078E-B700-A914E7E3B4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453FE4-2995-4C32-82D1-DEABA4D4C305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35" r:id="rId1"/>
    <p:sldLayoutId id="2147485136" r:id="rId2"/>
    <p:sldLayoutId id="2147485137" r:id="rId3"/>
    <p:sldLayoutId id="2147485138" r:id="rId4"/>
    <p:sldLayoutId id="2147485139" r:id="rId5"/>
    <p:sldLayoutId id="2147485140" r:id="rId6"/>
    <p:sldLayoutId id="2147485141" r:id="rId7"/>
    <p:sldLayoutId id="2147485142" r:id="rId8"/>
    <p:sldLayoutId id="2147485143" r:id="rId9"/>
    <p:sldLayoutId id="2147485144" r:id="rId10"/>
    <p:sldLayoutId id="214748514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A6544D-F411-CCB1-28B6-88B38A8B5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F61320-29B4-558D-E65F-5C232FEB73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CAB77B-F01B-C54F-B05F-ADEDCC8A43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7E3ED0-5888-4A4C-905F-22075FC317A8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C4633-DF9F-81BA-F1D5-FC297392E6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9E1405-428D-17EB-13D5-422963C7EF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2B6F10-0461-4882-90A5-E125FD2E105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57" r:id="rId1"/>
    <p:sldLayoutId id="2147485158" r:id="rId2"/>
    <p:sldLayoutId id="2147485159" r:id="rId3"/>
    <p:sldLayoutId id="2147485160" r:id="rId4"/>
    <p:sldLayoutId id="2147485161" r:id="rId5"/>
    <p:sldLayoutId id="2147485162" r:id="rId6"/>
    <p:sldLayoutId id="2147485163" r:id="rId7"/>
    <p:sldLayoutId id="2147485164" r:id="rId8"/>
    <p:sldLayoutId id="2147485165" r:id="rId9"/>
    <p:sldLayoutId id="2147485166" r:id="rId10"/>
    <p:sldLayoutId id="21474851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9AC5A5E-5D13-F31B-D941-3971A096C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F81D84-0305-3314-F0A0-6ECA344B6B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C2E335-F39F-2B6F-C5C9-0018A2372D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35D346-E2A6-4F73-A629-153F7D4823D5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EE90CF-477D-35F2-B3F4-6B4B3D6DC9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0708C5-FCCC-12D9-863B-F1AD33E3CE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65661E-3FCE-4ABB-A790-4FAF2769F51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79" r:id="rId1"/>
    <p:sldLayoutId id="2147485180" r:id="rId2"/>
    <p:sldLayoutId id="2147485181" r:id="rId3"/>
    <p:sldLayoutId id="2147485182" r:id="rId4"/>
    <p:sldLayoutId id="2147485183" r:id="rId5"/>
    <p:sldLayoutId id="2147485184" r:id="rId6"/>
    <p:sldLayoutId id="2147485185" r:id="rId7"/>
    <p:sldLayoutId id="2147485186" r:id="rId8"/>
    <p:sldLayoutId id="2147485187" r:id="rId9"/>
    <p:sldLayoutId id="2147485188" r:id="rId10"/>
    <p:sldLayoutId id="21474851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909954-59B4-545A-ACCB-3015ED50F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E265E5-45D4-5E49-8E93-6238736CFA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4BA4AA-6660-84C8-F2E8-1C52314DCE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79893-2F14-48E6-B222-6A5C6FBEA5DD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3E847B-E40C-AFC7-E6EB-BB24307F58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D2B37A-D263-3582-E73F-4C68F5C8EC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C52E79-02F3-4881-B747-0B34A81DE43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01" r:id="rId1"/>
    <p:sldLayoutId id="2147485202" r:id="rId2"/>
    <p:sldLayoutId id="2147485203" r:id="rId3"/>
    <p:sldLayoutId id="2147485204" r:id="rId4"/>
    <p:sldLayoutId id="2147485205" r:id="rId5"/>
    <p:sldLayoutId id="2147485206" r:id="rId6"/>
    <p:sldLayoutId id="2147485207" r:id="rId7"/>
    <p:sldLayoutId id="2147485208" r:id="rId8"/>
    <p:sldLayoutId id="2147485209" r:id="rId9"/>
    <p:sldLayoutId id="2147485210" r:id="rId10"/>
    <p:sldLayoutId id="214748521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92F233-E802-3715-3AF1-2EFC3CF99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34B79E-F01F-A727-AB5D-4C203741C2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8E2756-B827-1B0E-7541-9222EAF3D1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32757E-45FA-4879-A912-E0945524778C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95AF7F-EF0D-AAB4-EEA9-B09051F294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6F9C00-2C4E-AA5F-04B7-19B6CAA2A2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A4D40C-F320-4ABA-B39D-236034BB6A2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23" r:id="rId1"/>
    <p:sldLayoutId id="2147485224" r:id="rId2"/>
    <p:sldLayoutId id="2147485225" r:id="rId3"/>
    <p:sldLayoutId id="2147485226" r:id="rId4"/>
    <p:sldLayoutId id="2147485227" r:id="rId5"/>
    <p:sldLayoutId id="2147485228" r:id="rId6"/>
    <p:sldLayoutId id="2147485229" r:id="rId7"/>
    <p:sldLayoutId id="2147485230" r:id="rId8"/>
    <p:sldLayoutId id="2147485231" r:id="rId9"/>
    <p:sldLayoutId id="2147485232" r:id="rId10"/>
    <p:sldLayoutId id="214748523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989CD3-515D-262F-D156-10DBCA096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561A15-D269-153F-2775-19CAAA8FC3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CBF2A6-71B5-394D-E6A7-76F2CA5AEC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1E7BE4-DC06-41EA-A510-AA94784B9397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6609EC-E616-9806-4ABA-743629D297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747535-AE04-8414-3B40-66D399FDD7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16A331-45F0-4467-A1EB-CE8480C60FA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45" r:id="rId1"/>
    <p:sldLayoutId id="2147485246" r:id="rId2"/>
    <p:sldLayoutId id="2147485247" r:id="rId3"/>
    <p:sldLayoutId id="2147485248" r:id="rId4"/>
    <p:sldLayoutId id="2147485249" r:id="rId5"/>
    <p:sldLayoutId id="2147485250" r:id="rId6"/>
    <p:sldLayoutId id="2147485251" r:id="rId7"/>
    <p:sldLayoutId id="2147485252" r:id="rId8"/>
    <p:sldLayoutId id="2147485253" r:id="rId9"/>
    <p:sldLayoutId id="2147485254" r:id="rId10"/>
    <p:sldLayoutId id="21474852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8319FC-A2D3-2334-CFDA-3073308F7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8C61EF-9830-E887-9D2C-5FACD400FA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1CC666-CBC1-8FBD-FEC4-C80E6E6EEB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A0DBB1-7F88-44DA-B380-4D076DF88625}" type="datetimeFigureOut">
              <a:rPr lang="en-US"/>
              <a:pPr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6D25F1-2250-15FA-41CD-FC1E0CF780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D88818-3CE4-6583-2A2B-FB3BE874B3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B664B-7036-47E9-8E9A-7EA65222DE6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67" r:id="rId1"/>
    <p:sldLayoutId id="2147485268" r:id="rId2"/>
    <p:sldLayoutId id="2147485269" r:id="rId3"/>
    <p:sldLayoutId id="2147485270" r:id="rId4"/>
    <p:sldLayoutId id="2147485271" r:id="rId5"/>
    <p:sldLayoutId id="2147485272" r:id="rId6"/>
    <p:sldLayoutId id="2147485273" r:id="rId7"/>
    <p:sldLayoutId id="2147485274" r:id="rId8"/>
    <p:sldLayoutId id="2147485275" r:id="rId9"/>
    <p:sldLayoutId id="2147485276" r:id="rId10"/>
    <p:sldLayoutId id="214748527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39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Box 10">
            <a:extLst>
              <a:ext uri="{FF2B5EF4-FFF2-40B4-BE49-F238E27FC236}">
                <a16:creationId xmlns:a16="http://schemas.microsoft.com/office/drawing/2014/main" id="{B1A7861B-DB54-4644-8870-D844960B19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38275"/>
            <a:ext cx="4449763" cy="1076325"/>
          </a:xfrm>
          <a:prstGeom prst="rect">
            <a:avLst/>
          </a:prstGeom>
          <a:solidFill>
            <a:srgbClr val="E9EBE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sz="3000" b="1">
                <a:solidFill>
                  <a:srgbClr val="FF0000"/>
                </a:solidFill>
              </a:rPr>
              <a:t>Κλιματική αλλαγή, αλιεία και αλιευτικά αποθέματα</a:t>
            </a:r>
          </a:p>
        </p:txBody>
      </p:sp>
      <p:sp>
        <p:nvSpPr>
          <p:cNvPr id="21506" name="TextBox 11">
            <a:extLst>
              <a:ext uri="{FF2B5EF4-FFF2-40B4-BE49-F238E27FC236}">
                <a16:creationId xmlns:a16="http://schemas.microsoft.com/office/drawing/2014/main" id="{1EBEDB3A-247F-120D-566F-0115B29D74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613" y="2613025"/>
            <a:ext cx="3659187" cy="358775"/>
          </a:xfrm>
          <a:prstGeom prst="rect">
            <a:avLst/>
          </a:prstGeom>
          <a:solidFill>
            <a:srgbClr val="E9EBE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 i="1">
                <a:solidFill>
                  <a:srgbClr val="002060"/>
                </a:solidFill>
                <a:latin typeface="Arial" panose="020B0604020202020204" pitchFamily="34" charset="0"/>
              </a:rPr>
              <a:t>Δρ. Γιώργος Τσερπές, ΕΛΚΕΘΕ</a:t>
            </a:r>
          </a:p>
        </p:txBody>
      </p:sp>
      <p:pic>
        <p:nvPicPr>
          <p:cNvPr id="21507" name="Picture 13">
            <a:extLst>
              <a:ext uri="{FF2B5EF4-FFF2-40B4-BE49-F238E27FC236}">
                <a16:creationId xmlns:a16="http://schemas.microsoft.com/office/drawing/2014/main" id="{491F87F0-423E-B0EB-7D94-5D37A87F1482}"/>
              </a:ext>
            </a:extLst>
          </p:cNvPr>
          <p:cNvPicPr>
            <a:picLocks noRot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8963" y="4419600"/>
            <a:ext cx="935037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1508" name="Picture1">
            <a:extLst>
              <a:ext uri="{FF2B5EF4-FFF2-40B4-BE49-F238E27FC236}">
                <a16:creationId xmlns:a16="http://schemas.microsoft.com/office/drawing/2014/main" id="{100DA9E3-92D4-5C06-6E64-4AE445C4E6D5}"/>
              </a:ext>
            </a:extLst>
          </p:cNvPr>
          <p:cNvPicPr>
            <a:picLocks noRot="1"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896938"/>
            <a:ext cx="4572000" cy="2836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1">
            <a:extLst>
              <a:ext uri="{FF2B5EF4-FFF2-40B4-BE49-F238E27FC236}">
                <a16:creationId xmlns:a16="http://schemas.microsoft.com/office/drawing/2014/main" id="{D1C2153E-BA9F-BC68-6781-A7787BF50E97}"/>
              </a:ext>
            </a:extLst>
          </p:cNvPr>
          <p:cNvPicPr>
            <a:picLocks noRot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806450"/>
            <a:ext cx="6477000" cy="4256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2530" name="Textbox1">
            <a:extLst>
              <a:ext uri="{FF2B5EF4-FFF2-40B4-BE49-F238E27FC236}">
                <a16:creationId xmlns:a16="http://schemas.microsoft.com/office/drawing/2014/main" id="{3223C6AD-9ABC-64DC-0D94-989E0CAF0F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152400"/>
            <a:ext cx="5486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rlito" pitchFamily="65" charset="0"/>
              </a:defRPr>
            </a:lvl1pPr>
            <a:lvl2pPr>
              <a:defRPr>
                <a:solidFill>
                  <a:schemeClr val="tx1"/>
                </a:solidFill>
                <a:latin typeface="Carlito" pitchFamily="65" charset="0"/>
              </a:defRPr>
            </a:lvl2pPr>
            <a:lvl3pPr>
              <a:defRPr>
                <a:solidFill>
                  <a:schemeClr val="tx1"/>
                </a:solidFill>
                <a:latin typeface="Carlito" pitchFamily="65" charset="0"/>
              </a:defRPr>
            </a:lvl3pPr>
            <a:lvl4pPr>
              <a:defRPr>
                <a:solidFill>
                  <a:schemeClr val="tx1"/>
                </a:solidFill>
                <a:latin typeface="Carlito" pitchFamily="65" charset="0"/>
              </a:defRPr>
            </a:lvl4pPr>
            <a:lvl5pPr>
              <a:defRPr>
                <a:solidFill>
                  <a:schemeClr val="tx1"/>
                </a:solidFill>
                <a:latin typeface="Carlito" pitchFamily="65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Carlito" pitchFamily="65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Carlito" pitchFamily="65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Carlito" pitchFamily="65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Carlito" pitchFamily="65" charset="0"/>
              </a:defRPr>
            </a:lvl9pPr>
          </a:lstStyle>
          <a:p>
            <a:pPr algn="ctr" defTabSz="914400">
              <a:buClrTx/>
            </a:pPr>
            <a:r>
              <a:rPr lang="en-US" altLang="en-US" sz="2400" b="1">
                <a:solidFill>
                  <a:srgbClr val="002060"/>
                </a:solidFill>
              </a:rPr>
              <a:t>ΜΕΣΟΓΕΙΟΣ - Τάση μέσης θερμοκρασίας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2">
            <a:extLst>
              <a:ext uri="{FF2B5EF4-FFF2-40B4-BE49-F238E27FC236}">
                <a16:creationId xmlns:a16="http://schemas.microsoft.com/office/drawing/2014/main" id="{92E07D73-D906-3539-7215-9B7D47FFD8EF}"/>
              </a:ext>
            </a:extLst>
          </p:cNvPr>
          <p:cNvPicPr>
            <a:picLocks noRot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838200"/>
            <a:ext cx="7800975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3554" name="Textbox1">
            <a:extLst>
              <a:ext uri="{FF2B5EF4-FFF2-40B4-BE49-F238E27FC236}">
                <a16:creationId xmlns:a16="http://schemas.microsoft.com/office/drawing/2014/main" id="{DE0005BF-BB3A-2713-EB94-35F059A413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152400"/>
            <a:ext cx="7543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rlito" pitchFamily="65" charset="0"/>
              </a:defRPr>
            </a:lvl1pPr>
            <a:lvl2pPr>
              <a:defRPr>
                <a:solidFill>
                  <a:schemeClr val="tx1"/>
                </a:solidFill>
                <a:latin typeface="Carlito" pitchFamily="65" charset="0"/>
              </a:defRPr>
            </a:lvl2pPr>
            <a:lvl3pPr>
              <a:defRPr>
                <a:solidFill>
                  <a:schemeClr val="tx1"/>
                </a:solidFill>
                <a:latin typeface="Carlito" pitchFamily="65" charset="0"/>
              </a:defRPr>
            </a:lvl3pPr>
            <a:lvl4pPr>
              <a:defRPr>
                <a:solidFill>
                  <a:schemeClr val="tx1"/>
                </a:solidFill>
                <a:latin typeface="Carlito" pitchFamily="65" charset="0"/>
              </a:defRPr>
            </a:lvl4pPr>
            <a:lvl5pPr>
              <a:defRPr>
                <a:solidFill>
                  <a:schemeClr val="tx1"/>
                </a:solidFill>
                <a:latin typeface="Carlito" pitchFamily="65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Carlito" pitchFamily="65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Carlito" pitchFamily="65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Carlito" pitchFamily="65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Carlito" pitchFamily="65" charset="0"/>
              </a:defRPr>
            </a:lvl9pPr>
          </a:lstStyle>
          <a:p>
            <a:pPr algn="ctr" defTabSz="914400">
              <a:buClrTx/>
            </a:pPr>
            <a:r>
              <a:rPr lang="en-US" altLang="en-US" sz="2400" b="1">
                <a:solidFill>
                  <a:srgbClr val="002060"/>
                </a:solidFill>
              </a:rPr>
              <a:t>ΜΕΣΟΓΕΙΟΣ - Μηνιαίες μεταβολές μέσης θερμοκρασίας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1">
            <a:extLst>
              <a:ext uri="{FF2B5EF4-FFF2-40B4-BE49-F238E27FC236}">
                <a16:creationId xmlns:a16="http://schemas.microsoft.com/office/drawing/2014/main" id="{4C5C13BD-125D-8550-6619-CE774AF7AC57}"/>
              </a:ext>
            </a:extLst>
          </p:cNvPr>
          <p:cNvPicPr>
            <a:picLocks noRo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90600"/>
            <a:ext cx="8810625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4578" name="Textbox1">
            <a:extLst>
              <a:ext uri="{FF2B5EF4-FFF2-40B4-BE49-F238E27FC236}">
                <a16:creationId xmlns:a16="http://schemas.microsoft.com/office/drawing/2014/main" id="{7C8E4805-27A9-714B-9BE5-782FC97070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4724400"/>
            <a:ext cx="4038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rlito" pitchFamily="65" charset="0"/>
              </a:defRPr>
            </a:lvl1pPr>
            <a:lvl2pPr>
              <a:defRPr>
                <a:solidFill>
                  <a:schemeClr val="tx1"/>
                </a:solidFill>
                <a:latin typeface="Carlito" pitchFamily="65" charset="0"/>
              </a:defRPr>
            </a:lvl2pPr>
            <a:lvl3pPr>
              <a:defRPr>
                <a:solidFill>
                  <a:schemeClr val="tx1"/>
                </a:solidFill>
                <a:latin typeface="Carlito" pitchFamily="65" charset="0"/>
              </a:defRPr>
            </a:lvl3pPr>
            <a:lvl4pPr>
              <a:defRPr>
                <a:solidFill>
                  <a:schemeClr val="tx1"/>
                </a:solidFill>
                <a:latin typeface="Carlito" pitchFamily="65" charset="0"/>
              </a:defRPr>
            </a:lvl4pPr>
            <a:lvl5pPr>
              <a:defRPr>
                <a:solidFill>
                  <a:schemeClr val="tx1"/>
                </a:solidFill>
                <a:latin typeface="Carlito" pitchFamily="65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Carlito" pitchFamily="65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Carlito" pitchFamily="65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Carlito" pitchFamily="65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Carlito" pitchFamily="65" charset="0"/>
              </a:defRPr>
            </a:lvl9pPr>
          </a:lstStyle>
          <a:p>
            <a:pPr defTabSz="914400">
              <a:buClrTx/>
            </a:pPr>
            <a:r>
              <a:rPr lang="en-US" altLang="en-US" sz="1600">
                <a:solidFill>
                  <a:srgbClr val="000000"/>
                </a:solidFill>
              </a:rPr>
              <a:t>ΕΛΑΧΙΣΤΕΣ ΘΕΡΜΟΚΡΑΣΙΕΣ (Assis </a:t>
            </a:r>
            <a:r>
              <a:rPr lang="en-US" altLang="en-US" sz="1600" i="1">
                <a:solidFill>
                  <a:srgbClr val="000000"/>
                </a:solidFill>
              </a:rPr>
              <a:t>et al.,</a:t>
            </a:r>
            <a:r>
              <a:rPr lang="en-US" altLang="en-US" sz="1600">
                <a:solidFill>
                  <a:srgbClr val="000000"/>
                </a:solidFill>
              </a:rPr>
              <a:t> 2017).</a:t>
            </a:r>
          </a:p>
        </p:txBody>
      </p:sp>
      <p:sp>
        <p:nvSpPr>
          <p:cNvPr id="24579" name="Textbox2">
            <a:extLst>
              <a:ext uri="{FF2B5EF4-FFF2-40B4-BE49-F238E27FC236}">
                <a16:creationId xmlns:a16="http://schemas.microsoft.com/office/drawing/2014/main" id="{72B288A5-78DC-DCD4-4DD4-03C5EB2C1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59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rlito" pitchFamily="65" charset="0"/>
              </a:defRPr>
            </a:lvl1pPr>
            <a:lvl2pPr>
              <a:defRPr>
                <a:solidFill>
                  <a:schemeClr val="tx1"/>
                </a:solidFill>
                <a:latin typeface="Carlito" pitchFamily="65" charset="0"/>
              </a:defRPr>
            </a:lvl2pPr>
            <a:lvl3pPr>
              <a:defRPr>
                <a:solidFill>
                  <a:schemeClr val="tx1"/>
                </a:solidFill>
                <a:latin typeface="Carlito" pitchFamily="65" charset="0"/>
              </a:defRPr>
            </a:lvl3pPr>
            <a:lvl4pPr>
              <a:defRPr>
                <a:solidFill>
                  <a:schemeClr val="tx1"/>
                </a:solidFill>
                <a:latin typeface="Carlito" pitchFamily="65" charset="0"/>
              </a:defRPr>
            </a:lvl4pPr>
            <a:lvl5pPr>
              <a:defRPr>
                <a:solidFill>
                  <a:schemeClr val="tx1"/>
                </a:solidFill>
                <a:latin typeface="Carlito" pitchFamily="65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Carlito" pitchFamily="65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Carlito" pitchFamily="65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Carlito" pitchFamily="65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Carlito" pitchFamily="65" charset="0"/>
              </a:defRPr>
            </a:lvl9pPr>
          </a:lstStyle>
          <a:p>
            <a:pPr algn="ctr" defTabSz="914400">
              <a:buClrTx/>
            </a:pPr>
            <a:r>
              <a:rPr lang="en-US" altLang="en-US" sz="2400" b="1">
                <a:solidFill>
                  <a:srgbClr val="002060"/>
                </a:solidFill>
              </a:rPr>
              <a:t>ΜΕΣΟΓΕΙΟΣ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1" descr="Env_projs">
            <a:extLst>
              <a:ext uri="{FF2B5EF4-FFF2-40B4-BE49-F238E27FC236}">
                <a16:creationId xmlns:a16="http://schemas.microsoft.com/office/drawing/2014/main" id="{E741F63D-98CF-E1BA-C61D-54B6816368E7}"/>
              </a:ext>
            </a:extLst>
          </p:cNvPr>
          <p:cNvPicPr>
            <a:picLocks noRot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838200"/>
            <a:ext cx="5791200" cy="3954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5602" name="Rectangle1">
            <a:extLst>
              <a:ext uri="{FF2B5EF4-FFF2-40B4-BE49-F238E27FC236}">
                <a16:creationId xmlns:a16="http://schemas.microsoft.com/office/drawing/2014/main" id="{AE4ACA53-1962-F914-AB92-EC6BD7260A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168275"/>
            <a:ext cx="3810000" cy="44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indent="-225425" defTabSz="449263">
              <a:defRPr>
                <a:solidFill>
                  <a:schemeClr val="tx1"/>
                </a:solidFill>
                <a:latin typeface="Carlito" pitchFamily="65" charset="0"/>
              </a:defRPr>
            </a:lvl1pPr>
            <a:lvl2pPr defTabSz="449263">
              <a:defRPr>
                <a:solidFill>
                  <a:schemeClr val="tx1"/>
                </a:solidFill>
                <a:latin typeface="Carlito" pitchFamily="65" charset="0"/>
              </a:defRPr>
            </a:lvl2pPr>
            <a:lvl3pPr defTabSz="449263">
              <a:defRPr>
                <a:solidFill>
                  <a:schemeClr val="tx1"/>
                </a:solidFill>
                <a:latin typeface="Carlito" pitchFamily="65" charset="0"/>
              </a:defRPr>
            </a:lvl3pPr>
            <a:lvl4pPr defTabSz="449263">
              <a:defRPr>
                <a:solidFill>
                  <a:schemeClr val="tx1"/>
                </a:solidFill>
                <a:latin typeface="Carlito" pitchFamily="65" charset="0"/>
              </a:defRPr>
            </a:lvl4pPr>
            <a:lvl5pPr defTabSz="449263">
              <a:defRPr>
                <a:solidFill>
                  <a:schemeClr val="tx1"/>
                </a:solidFill>
                <a:latin typeface="Carlito" pitchFamily="65" charset="0"/>
              </a:defRPr>
            </a:lvl5pPr>
            <a:lvl6pPr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Carlito" pitchFamily="65" charset="0"/>
              </a:defRPr>
            </a:lvl6pPr>
            <a:lvl7pPr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Carlito" pitchFamily="65" charset="0"/>
              </a:defRPr>
            </a:lvl7pPr>
            <a:lvl8pPr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Carlito" pitchFamily="65" charset="0"/>
              </a:defRPr>
            </a:lvl8pPr>
            <a:lvl9pPr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Carlito" pitchFamily="65" charset="0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en-US" altLang="en-US" sz="2400" b="1">
                <a:solidFill>
                  <a:srgbClr val="002060"/>
                </a:solidFill>
              </a:rPr>
              <a:t>Αιγαίο πέλαγος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1">
            <a:extLst>
              <a:ext uri="{FF2B5EF4-FFF2-40B4-BE49-F238E27FC236}">
                <a16:creationId xmlns:a16="http://schemas.microsoft.com/office/drawing/2014/main" id="{2AEE4241-8544-7150-111B-3138BD11B1E6}"/>
              </a:ext>
            </a:extLst>
          </p:cNvPr>
          <p:cNvPicPr>
            <a:picLocks noRot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3967163" cy="449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6626" name="Textbox1">
            <a:extLst>
              <a:ext uri="{FF2B5EF4-FFF2-40B4-BE49-F238E27FC236}">
                <a16:creationId xmlns:a16="http://schemas.microsoft.com/office/drawing/2014/main" id="{3360E6AE-2C35-E0C1-AC24-2E1278DA4A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188" y="4792663"/>
            <a:ext cx="2233612" cy="350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buClrTx/>
            </a:pPr>
            <a:r>
              <a:rPr lang="en-US" altLang="en-US"/>
              <a:t>Moullec et al 2023</a:t>
            </a:r>
          </a:p>
        </p:txBody>
      </p:sp>
      <p:sp>
        <p:nvSpPr>
          <p:cNvPr id="26627" name="Textbox2">
            <a:extLst>
              <a:ext uri="{FF2B5EF4-FFF2-40B4-BE49-F238E27FC236}">
                <a16:creationId xmlns:a16="http://schemas.microsoft.com/office/drawing/2014/main" id="{E769E9AD-769D-2907-4965-0330EDF785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838200"/>
            <a:ext cx="4343400" cy="990600"/>
          </a:xfrm>
          <a:prstGeom prst="rect">
            <a:avLst/>
          </a:prstGeom>
          <a:solidFill>
            <a:srgbClr val="E9EBE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rlito" pitchFamily="65" charset="0"/>
              </a:defRPr>
            </a:lvl1pPr>
            <a:lvl2pPr>
              <a:defRPr>
                <a:solidFill>
                  <a:schemeClr val="tx1"/>
                </a:solidFill>
                <a:latin typeface="Carlito" pitchFamily="65" charset="0"/>
              </a:defRPr>
            </a:lvl2pPr>
            <a:lvl3pPr>
              <a:defRPr>
                <a:solidFill>
                  <a:schemeClr val="tx1"/>
                </a:solidFill>
                <a:latin typeface="Carlito" pitchFamily="65" charset="0"/>
              </a:defRPr>
            </a:lvl3pPr>
            <a:lvl4pPr>
              <a:defRPr>
                <a:solidFill>
                  <a:schemeClr val="tx1"/>
                </a:solidFill>
                <a:latin typeface="Carlito" pitchFamily="65" charset="0"/>
              </a:defRPr>
            </a:lvl4pPr>
            <a:lvl5pPr>
              <a:defRPr>
                <a:solidFill>
                  <a:schemeClr val="tx1"/>
                </a:solidFill>
                <a:latin typeface="Carlito" pitchFamily="65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Carlito" pitchFamily="65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Carlito" pitchFamily="65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Carlito" pitchFamily="65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Carlito" pitchFamily="65" charset="0"/>
              </a:defRPr>
            </a:lvl9pPr>
          </a:lstStyle>
          <a:p>
            <a:pPr defTabSz="914400">
              <a:spcAft>
                <a:spcPts val="400"/>
              </a:spcAft>
              <a:buClrTx/>
            </a:pPr>
            <a:r>
              <a:rPr lang="en-US" altLang="en-US" sz="2200" b="1">
                <a:solidFill>
                  <a:srgbClr val="FF0000"/>
                </a:solidFill>
              </a:rPr>
              <a:t>Ανατολική Μεσόγειος</a:t>
            </a:r>
          </a:p>
          <a:p>
            <a:pPr defTabSz="914400">
              <a:spcAft>
                <a:spcPts val="400"/>
              </a:spcAft>
              <a:buClrTx/>
              <a:buFont typeface="Wingdings" panose="05000000000000000000" pitchFamily="2" charset="2"/>
              <a:buChar char=""/>
            </a:pPr>
            <a:r>
              <a:rPr lang="en-US" altLang="en-US">
                <a:solidFill>
                  <a:srgbClr val="7F007F"/>
                </a:solidFill>
              </a:rPr>
              <a:t>Αύξηση αλιευμάτων αλλά....</a:t>
            </a:r>
          </a:p>
          <a:p>
            <a:pPr defTabSz="914400">
              <a:spcAft>
                <a:spcPts val="400"/>
              </a:spcAft>
              <a:buClrTx/>
              <a:buFont typeface="Wingdings" panose="05000000000000000000" pitchFamily="2" charset="2"/>
              <a:buChar char=""/>
            </a:pPr>
            <a:endParaRPr lang="en-US" altLang="en-US"/>
          </a:p>
        </p:txBody>
      </p:sp>
      <p:sp>
        <p:nvSpPr>
          <p:cNvPr id="26628" name="Textbox3">
            <a:extLst>
              <a:ext uri="{FF2B5EF4-FFF2-40B4-BE49-F238E27FC236}">
                <a16:creationId xmlns:a16="http://schemas.microsoft.com/office/drawing/2014/main" id="{969D1D9A-37A5-E201-D7C4-0714E0BDF5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1676400"/>
            <a:ext cx="4343400" cy="1066800"/>
          </a:xfrm>
          <a:prstGeom prst="rect">
            <a:avLst/>
          </a:prstGeom>
          <a:solidFill>
            <a:srgbClr val="E9EBE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rlito" pitchFamily="65" charset="0"/>
              </a:defRPr>
            </a:lvl1pPr>
            <a:lvl2pPr>
              <a:defRPr>
                <a:solidFill>
                  <a:schemeClr val="tx1"/>
                </a:solidFill>
                <a:latin typeface="Carlito" pitchFamily="65" charset="0"/>
              </a:defRPr>
            </a:lvl2pPr>
            <a:lvl3pPr>
              <a:defRPr>
                <a:solidFill>
                  <a:schemeClr val="tx1"/>
                </a:solidFill>
                <a:latin typeface="Carlito" pitchFamily="65" charset="0"/>
              </a:defRPr>
            </a:lvl3pPr>
            <a:lvl4pPr>
              <a:defRPr>
                <a:solidFill>
                  <a:schemeClr val="tx1"/>
                </a:solidFill>
                <a:latin typeface="Carlito" pitchFamily="65" charset="0"/>
              </a:defRPr>
            </a:lvl4pPr>
            <a:lvl5pPr>
              <a:defRPr>
                <a:solidFill>
                  <a:schemeClr val="tx1"/>
                </a:solidFill>
                <a:latin typeface="Carlito" pitchFamily="65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Carlito" pitchFamily="65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Carlito" pitchFamily="65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Carlito" pitchFamily="65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Carlito" pitchFamily="65" charset="0"/>
              </a:defRPr>
            </a:lvl9pPr>
          </a:lstStyle>
          <a:p>
            <a:pPr defTabSz="914400">
              <a:spcAft>
                <a:spcPts val="400"/>
              </a:spcAft>
              <a:buClrTx/>
              <a:buFont typeface="Wingdings" panose="05000000000000000000" pitchFamily="2" charset="2"/>
              <a:buChar char=""/>
            </a:pPr>
            <a:r>
              <a:rPr lang="en-US" altLang="en-US"/>
              <a:t>Κυριαρχία θερμόφιλων ξενικών ειδών</a:t>
            </a:r>
          </a:p>
          <a:p>
            <a:pPr defTabSz="914400">
              <a:spcAft>
                <a:spcPts val="400"/>
              </a:spcAft>
              <a:buClrTx/>
              <a:buFont typeface="Wingdings" panose="05000000000000000000" pitchFamily="2" charset="2"/>
              <a:buChar char=""/>
            </a:pPr>
            <a:r>
              <a:rPr lang="en-US" altLang="en-US"/>
              <a:t>Μείωση μεγάλων πελαγικών ειδών</a:t>
            </a:r>
          </a:p>
          <a:p>
            <a:pPr defTabSz="914400">
              <a:spcAft>
                <a:spcPts val="400"/>
              </a:spcAft>
              <a:buClrTx/>
              <a:buFont typeface="Wingdings" panose="05000000000000000000" pitchFamily="2" charset="2"/>
              <a:buChar char=""/>
            </a:pPr>
            <a:r>
              <a:rPr lang="en-US" altLang="en-US"/>
              <a:t>Μείωση σχετικά ψυχρόφιλων ειδών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8" grpId="0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1" descr="storyline photo3jpg">
            <a:extLst>
              <a:ext uri="{FF2B5EF4-FFF2-40B4-BE49-F238E27FC236}">
                <a16:creationId xmlns:a16="http://schemas.microsoft.com/office/drawing/2014/main" id="{09A74527-DF06-5B9F-1B06-26B8C6FC7924}"/>
              </a:ext>
            </a:extLst>
          </p:cNvPr>
          <p:cNvPicPr>
            <a:picLocks noRot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3" y="1157288"/>
            <a:ext cx="3602037" cy="2957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7650" name="Picture2" descr="C:\Users\shark\AppData\Local\Microsoft\Windows\INetCache\Content.Word\Merl.Projs.new.jpeg">
            <a:extLst>
              <a:ext uri="{FF2B5EF4-FFF2-40B4-BE49-F238E27FC236}">
                <a16:creationId xmlns:a16="http://schemas.microsoft.com/office/drawing/2014/main" id="{A89EDB72-AC0B-D85D-66EE-57DABF29F59D}"/>
              </a:ext>
            </a:extLst>
          </p:cNvPr>
          <p:cNvPicPr>
            <a:picLocks noRot="1"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157288"/>
            <a:ext cx="4826000" cy="318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>
            <a:extLst>
              <a:ext uri="{FF2B5EF4-FFF2-40B4-BE49-F238E27FC236}">
                <a16:creationId xmlns:a16="http://schemas.microsoft.com/office/drawing/2014/main" id="{28AD921B-0EE2-8A6C-1822-484F5997B6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514350"/>
            <a:ext cx="85344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indent="-225425" defTabSz="4492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492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492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492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492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8A28B8"/>
                </a:solidFill>
                <a:latin typeface="Carlito" pitchFamily="65" charset="0"/>
              </a:rPr>
              <a:t>ΘΕΡΜΟΦΙΛΑ ΕΙΔΗ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8A28B8"/>
                </a:solidFill>
                <a:latin typeface="Carlito" pitchFamily="65" charset="0"/>
              </a:rPr>
              <a:t>Ισχυρή τάση αύξησης των ξενικών ειδών τις τελευταίες δεκαετίες </a:t>
            </a:r>
          </a:p>
        </p:txBody>
      </p:sp>
      <p:pic>
        <p:nvPicPr>
          <p:cNvPr id="28674" name="Picture 3">
            <a:extLst>
              <a:ext uri="{FF2B5EF4-FFF2-40B4-BE49-F238E27FC236}">
                <a16:creationId xmlns:a16="http://schemas.microsoft.com/office/drawing/2014/main" id="{1ECABF50-91F2-D46C-D9DC-9F87C1E52DE9}"/>
              </a:ext>
            </a:extLst>
          </p:cNvPr>
          <p:cNvPicPr>
            <a:picLocks noRot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1508125"/>
            <a:ext cx="5054600" cy="2868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14" descr="https://encrypted-tbn2.gstatic.com/images?q=tbn:ANd9GcRbehAYyK9tg1ShfuMrTtcTMxhdOa3cDtC99M32t3NossjWsSgO">
            <a:extLst>
              <a:ext uri="{FF2B5EF4-FFF2-40B4-BE49-F238E27FC236}">
                <a16:creationId xmlns:a16="http://schemas.microsoft.com/office/drawing/2014/main" id="{23F2A0B2-29AD-4581-D244-DD266BCB21A5}"/>
              </a:ext>
            </a:extLst>
          </p:cNvPr>
          <p:cNvPicPr>
            <a:picLocks noRot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13" y="1330325"/>
            <a:ext cx="1892300" cy="163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9698" name="Text Box 2">
            <a:extLst>
              <a:ext uri="{FF2B5EF4-FFF2-40B4-BE49-F238E27FC236}">
                <a16:creationId xmlns:a16="http://schemas.microsoft.com/office/drawing/2014/main" id="{157691E9-24BD-43D2-2C75-E7D42A3A29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333375"/>
            <a:ext cx="6016625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i="1">
                <a:solidFill>
                  <a:srgbClr val="8A28B8"/>
                </a:solidFill>
              </a:rPr>
              <a:t>Λεσσεψιανοί μετανάστες:</a:t>
            </a:r>
          </a:p>
        </p:txBody>
      </p:sp>
      <p:sp>
        <p:nvSpPr>
          <p:cNvPr id="29699" name="Text Box 4">
            <a:extLst>
              <a:ext uri="{FF2B5EF4-FFF2-40B4-BE49-F238E27FC236}">
                <a16:creationId xmlns:a16="http://schemas.microsoft.com/office/drawing/2014/main" id="{3D3E3E3A-E575-C332-88EF-24C72F80FF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5025" y="1025525"/>
            <a:ext cx="4783138" cy="366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1D3B7B"/>
                </a:solidFill>
                <a:latin typeface="Carlito" pitchFamily="65" charset="0"/>
              </a:rPr>
              <a:t>θαλάσσια είδη που εισέβαλαν στη Μεσόγειο διά μέσου του Καναλιού του Σουέζ, το οποίο διανοίχθηκε από τον Γάλλο μηχανικό Φερντινάν Λεσσέψ το 1869</a:t>
            </a:r>
          </a:p>
          <a:p>
            <a:pPr>
              <a:spcBef>
                <a:spcPts val="2400"/>
              </a:spcBef>
              <a:buFontTx/>
              <a:buNone/>
            </a:pPr>
            <a:r>
              <a:rPr lang="en-US" altLang="en-US" sz="1800" b="1">
                <a:solidFill>
                  <a:srgbClr val="1D3B7B"/>
                </a:solidFill>
                <a:latin typeface="Carlito" pitchFamily="65" charset="0"/>
              </a:rPr>
              <a:t>Η ραγδαία αύξηση των ξενικών ειδών στην Α. Μεσόγειο, οφείλεται κυρίως στους «Λεσσεψιανούς μετανάστες»</a:t>
            </a:r>
          </a:p>
          <a:p>
            <a:pPr>
              <a:spcBef>
                <a:spcPts val="2400"/>
              </a:spcBef>
              <a:buFontTx/>
              <a:buNone/>
            </a:pPr>
            <a:r>
              <a:rPr lang="en-US" altLang="en-US" sz="1800" b="1">
                <a:solidFill>
                  <a:srgbClr val="1D3B7B"/>
                </a:solidFill>
                <a:latin typeface="Carlito" pitchFamily="65" charset="0"/>
              </a:rPr>
              <a:t>Κυρίως είναι είδη της Ερυθράς θάλασσας, θερμόφιλα, αλόφιλα, ρηχών νερών</a:t>
            </a:r>
          </a:p>
        </p:txBody>
      </p:sp>
      <p:sp>
        <p:nvSpPr>
          <p:cNvPr id="29700" name="Text Box 5">
            <a:extLst>
              <a:ext uri="{FF2B5EF4-FFF2-40B4-BE49-F238E27FC236}">
                <a16:creationId xmlns:a16="http://schemas.microsoft.com/office/drawing/2014/main" id="{AC9925B6-CB54-EFDC-C8ED-10BD40C4ED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1054100"/>
            <a:ext cx="8382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8A28B8"/>
                </a:solidFill>
              </a:rPr>
              <a:t>1869:</a:t>
            </a:r>
          </a:p>
        </p:txBody>
      </p:sp>
      <p:pic>
        <p:nvPicPr>
          <p:cNvPr id="29701" name="Picture 6" descr="SuezCanalMap_land">
            <a:extLst>
              <a:ext uri="{FF2B5EF4-FFF2-40B4-BE49-F238E27FC236}">
                <a16:creationId xmlns:a16="http://schemas.microsoft.com/office/drawing/2014/main" id="{0436725C-0D83-2001-F954-C1D6056BC682}"/>
              </a:ext>
            </a:extLst>
          </p:cNvPr>
          <p:cNvPicPr>
            <a:picLocks noRot="1"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936625"/>
            <a:ext cx="1955800" cy="223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3">
            <a:extLst>
              <a:ext uri="{FF2B5EF4-FFF2-40B4-BE49-F238E27FC236}">
                <a16:creationId xmlns:a16="http://schemas.microsoft.com/office/drawing/2014/main" id="{6D1650FA-0823-3D45-0D79-0AC785C47A98}"/>
              </a:ext>
            </a:extLst>
          </p:cNvPr>
          <p:cNvPicPr>
            <a:picLocks noRot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40" b="519"/>
          <a:stretch>
            <a:fillRect/>
          </a:stretch>
        </p:blipFill>
        <p:spPr bwMode="auto">
          <a:xfrm>
            <a:off x="88900" y="1016000"/>
            <a:ext cx="8970963" cy="3590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722" name="Freeform 6">
            <a:extLst>
              <a:ext uri="{FF2B5EF4-FFF2-40B4-BE49-F238E27FC236}">
                <a16:creationId xmlns:a16="http://schemas.microsoft.com/office/drawing/2014/main" id="{C9D8B802-7458-4354-DE35-CA61479241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6613" y="2857500"/>
            <a:ext cx="1206500" cy="1209675"/>
          </a:xfrm>
          <a:custGeom>
            <a:avLst/>
            <a:gdLst>
              <a:gd name="T0" fmla="*/ 0 w 21600"/>
              <a:gd name="T1" fmla="*/ 19115 h 21600"/>
              <a:gd name="T2" fmla="*/ 1460 w 21600"/>
              <a:gd name="T3" fmla="*/ 20407 h 21600"/>
              <a:gd name="T4" fmla="*/ 3052 w 21600"/>
              <a:gd name="T5" fmla="*/ 20308 h 21600"/>
              <a:gd name="T6" fmla="*/ 4910 w 21600"/>
              <a:gd name="T7" fmla="*/ 21600 h 21600"/>
              <a:gd name="T8" fmla="*/ 7829 w 21600"/>
              <a:gd name="T9" fmla="*/ 20407 h 21600"/>
              <a:gd name="T10" fmla="*/ 11146 w 21600"/>
              <a:gd name="T11" fmla="*/ 20705 h 21600"/>
              <a:gd name="T12" fmla="*/ 16586 w 21600"/>
              <a:gd name="T13" fmla="*/ 17425 h 21600"/>
              <a:gd name="T14" fmla="*/ 18046 w 21600"/>
              <a:gd name="T15" fmla="*/ 11163 h 21600"/>
              <a:gd name="T16" fmla="*/ 20302 w 21600"/>
              <a:gd name="T17" fmla="*/ 3907 h 21600"/>
              <a:gd name="T18" fmla="*/ 21098 w 21600"/>
              <a:gd name="T19" fmla="*/ 925 h 21600"/>
              <a:gd name="T20" fmla="*/ 12473 w 21600"/>
              <a:gd name="T21" fmla="*/ 925 h 21600"/>
              <a:gd name="T22" fmla="*/ 1062 w 21600"/>
              <a:gd name="T23" fmla="*/ 11759 h 21600"/>
              <a:gd name="T24" fmla="*/ 2123 w 21600"/>
              <a:gd name="T25" fmla="*/ 20904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1600" h="21600">
                <a:moveTo>
                  <a:pt x="0" y="19115"/>
                </a:moveTo>
                <a:cubicBezTo>
                  <a:pt x="475" y="19662"/>
                  <a:pt x="951" y="20208"/>
                  <a:pt x="1460" y="20407"/>
                </a:cubicBezTo>
                <a:cubicBezTo>
                  <a:pt x="1968" y="20606"/>
                  <a:pt x="2477" y="20109"/>
                  <a:pt x="3052" y="20308"/>
                </a:cubicBezTo>
                <a:cubicBezTo>
                  <a:pt x="3627" y="20506"/>
                  <a:pt x="4113" y="21583"/>
                  <a:pt x="4910" y="21600"/>
                </a:cubicBezTo>
                <a:cubicBezTo>
                  <a:pt x="5706" y="21616"/>
                  <a:pt x="6789" y="20556"/>
                  <a:pt x="7829" y="20407"/>
                </a:cubicBezTo>
                <a:cubicBezTo>
                  <a:pt x="8868" y="20258"/>
                  <a:pt x="9686" y="21202"/>
                  <a:pt x="11146" y="20705"/>
                </a:cubicBezTo>
                <a:cubicBezTo>
                  <a:pt x="12606" y="20208"/>
                  <a:pt x="15436" y="19015"/>
                  <a:pt x="16586" y="17425"/>
                </a:cubicBezTo>
                <a:cubicBezTo>
                  <a:pt x="17736" y="15835"/>
                  <a:pt x="17427" y="13416"/>
                  <a:pt x="18046" y="11163"/>
                </a:cubicBezTo>
                <a:cubicBezTo>
                  <a:pt x="18665" y="8910"/>
                  <a:pt x="19793" y="5613"/>
                  <a:pt x="20302" y="3907"/>
                </a:cubicBezTo>
                <a:cubicBezTo>
                  <a:pt x="20810" y="2200"/>
                  <a:pt x="22403" y="1422"/>
                  <a:pt x="21098" y="925"/>
                </a:cubicBezTo>
                <a:cubicBezTo>
                  <a:pt x="19793" y="428"/>
                  <a:pt x="15812" y="-881"/>
                  <a:pt x="12473" y="925"/>
                </a:cubicBezTo>
                <a:cubicBezTo>
                  <a:pt x="9134" y="2731"/>
                  <a:pt x="2787" y="8429"/>
                  <a:pt x="1062" y="11759"/>
                </a:cubicBezTo>
                <a:cubicBezTo>
                  <a:pt x="-663" y="15089"/>
                  <a:pt x="730" y="17997"/>
                  <a:pt x="2123" y="20904"/>
                </a:cubicBezTo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30723" name="Freeform 7">
            <a:extLst>
              <a:ext uri="{FF2B5EF4-FFF2-40B4-BE49-F238E27FC236}">
                <a16:creationId xmlns:a16="http://schemas.microsoft.com/office/drawing/2014/main" id="{E55844E0-9FBD-7256-0D19-FF304A3861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8988" y="2092325"/>
            <a:ext cx="1331912" cy="1016000"/>
          </a:xfrm>
          <a:custGeom>
            <a:avLst/>
            <a:gdLst>
              <a:gd name="T0" fmla="*/ 20398 w 21600"/>
              <a:gd name="T1" fmla="*/ 17854 h 21600"/>
              <a:gd name="T2" fmla="*/ 20797 w 21600"/>
              <a:gd name="T3" fmla="*/ 16378 h 21600"/>
              <a:gd name="T4" fmla="*/ 21597 w 21600"/>
              <a:gd name="T5" fmla="*/ 16181 h 21600"/>
              <a:gd name="T6" fmla="*/ 20497 w 21600"/>
              <a:gd name="T7" fmla="*/ 13623 h 21600"/>
              <a:gd name="T8" fmla="*/ 20697 w 21600"/>
              <a:gd name="T9" fmla="*/ 11655 h 21600"/>
              <a:gd name="T10" fmla="*/ 20298 w 21600"/>
              <a:gd name="T11" fmla="*/ 9786 h 21600"/>
              <a:gd name="T12" fmla="*/ 19098 w 21600"/>
              <a:gd name="T13" fmla="*/ 9196 h 21600"/>
              <a:gd name="T14" fmla="*/ 19598 w 21600"/>
              <a:gd name="T15" fmla="*/ 6146 h 21600"/>
              <a:gd name="T16" fmla="*/ 19298 w 21600"/>
              <a:gd name="T17" fmla="*/ 4769 h 21600"/>
              <a:gd name="T18" fmla="*/ 18898 w 21600"/>
              <a:gd name="T19" fmla="*/ 3096 h 21600"/>
              <a:gd name="T20" fmla="*/ 20997 w 21600"/>
              <a:gd name="T21" fmla="*/ 1325 h 21600"/>
              <a:gd name="T22" fmla="*/ 19898 w 21600"/>
              <a:gd name="T23" fmla="*/ 46 h 21600"/>
              <a:gd name="T24" fmla="*/ 17698 w 21600"/>
              <a:gd name="T25" fmla="*/ 2998 h 21600"/>
              <a:gd name="T26" fmla="*/ 16398 w 21600"/>
              <a:gd name="T27" fmla="*/ 2998 h 21600"/>
              <a:gd name="T28" fmla="*/ 12499 w 21600"/>
              <a:gd name="T29" fmla="*/ 1719 h 21600"/>
              <a:gd name="T30" fmla="*/ 10200 w 21600"/>
              <a:gd name="T31" fmla="*/ 4375 h 21600"/>
              <a:gd name="T32" fmla="*/ 13199 w 21600"/>
              <a:gd name="T33" fmla="*/ 9097 h 21600"/>
              <a:gd name="T34" fmla="*/ 11499 w 21600"/>
              <a:gd name="T35" fmla="*/ 10967 h 21600"/>
              <a:gd name="T36" fmla="*/ 10100 w 21600"/>
              <a:gd name="T37" fmla="*/ 13131 h 21600"/>
              <a:gd name="T38" fmla="*/ 11499 w 21600"/>
              <a:gd name="T39" fmla="*/ 15099 h 21600"/>
              <a:gd name="T40" fmla="*/ 11299 w 21600"/>
              <a:gd name="T41" fmla="*/ 16083 h 21600"/>
              <a:gd name="T42" fmla="*/ 9200 w 21600"/>
              <a:gd name="T43" fmla="*/ 15296 h 21600"/>
              <a:gd name="T44" fmla="*/ 8700 w 21600"/>
              <a:gd name="T45" fmla="*/ 15886 h 21600"/>
              <a:gd name="T46" fmla="*/ 6900 w 21600"/>
              <a:gd name="T47" fmla="*/ 17362 h 21600"/>
              <a:gd name="T48" fmla="*/ 5600 w 21600"/>
              <a:gd name="T49" fmla="*/ 17460 h 21600"/>
              <a:gd name="T50" fmla="*/ 5101 w 21600"/>
              <a:gd name="T51" fmla="*/ 18149 h 21600"/>
              <a:gd name="T52" fmla="*/ 4701 w 21600"/>
              <a:gd name="T53" fmla="*/ 18444 h 21600"/>
              <a:gd name="T54" fmla="*/ 4201 w 21600"/>
              <a:gd name="T55" fmla="*/ 17558 h 21600"/>
              <a:gd name="T56" fmla="*/ 2101 w 21600"/>
              <a:gd name="T57" fmla="*/ 17460 h 21600"/>
              <a:gd name="T58" fmla="*/ 701 w 21600"/>
              <a:gd name="T59" fmla="*/ 15689 h 21600"/>
              <a:gd name="T60" fmla="*/ 601 w 21600"/>
              <a:gd name="T61" fmla="*/ 14705 h 21600"/>
              <a:gd name="T62" fmla="*/ 2 w 21600"/>
              <a:gd name="T63" fmla="*/ 15591 h 21600"/>
              <a:gd name="T64" fmla="*/ 801 w 21600"/>
              <a:gd name="T65" fmla="*/ 18345 h 21600"/>
              <a:gd name="T66" fmla="*/ 4101 w 21600"/>
              <a:gd name="T67" fmla="*/ 20116 h 21600"/>
              <a:gd name="T68" fmla="*/ 8300 w 21600"/>
              <a:gd name="T69" fmla="*/ 21494 h 21600"/>
              <a:gd name="T70" fmla="*/ 13099 w 21600"/>
              <a:gd name="T71" fmla="*/ 17165 h 21600"/>
              <a:gd name="T72" fmla="*/ 15498 w 21600"/>
              <a:gd name="T73" fmla="*/ 16575 h 21600"/>
              <a:gd name="T74" fmla="*/ 16698 w 21600"/>
              <a:gd name="T75" fmla="*/ 16575 h 21600"/>
              <a:gd name="T76" fmla="*/ 17898 w 21600"/>
              <a:gd name="T77" fmla="*/ 16673 h 21600"/>
              <a:gd name="T78" fmla="*/ 20398 w 21600"/>
              <a:gd name="T79" fmla="*/ 17854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1600" h="21600">
                <a:moveTo>
                  <a:pt x="20398" y="17854"/>
                </a:moveTo>
                <a:cubicBezTo>
                  <a:pt x="20881" y="17804"/>
                  <a:pt x="20597" y="16657"/>
                  <a:pt x="20797" y="16378"/>
                </a:cubicBezTo>
                <a:cubicBezTo>
                  <a:pt x="20997" y="16099"/>
                  <a:pt x="21647" y="16640"/>
                  <a:pt x="21597" y="16181"/>
                </a:cubicBezTo>
                <a:cubicBezTo>
                  <a:pt x="21547" y="15722"/>
                  <a:pt x="20647" y="14377"/>
                  <a:pt x="20497" y="13623"/>
                </a:cubicBezTo>
                <a:cubicBezTo>
                  <a:pt x="20348" y="12869"/>
                  <a:pt x="20731" y="12295"/>
                  <a:pt x="20697" y="11655"/>
                </a:cubicBezTo>
                <a:cubicBezTo>
                  <a:pt x="20664" y="11016"/>
                  <a:pt x="20564" y="10196"/>
                  <a:pt x="20298" y="9786"/>
                </a:cubicBezTo>
                <a:cubicBezTo>
                  <a:pt x="20031" y="9376"/>
                  <a:pt x="19214" y="9803"/>
                  <a:pt x="19098" y="9196"/>
                </a:cubicBezTo>
                <a:cubicBezTo>
                  <a:pt x="18981" y="8589"/>
                  <a:pt x="19564" y="6884"/>
                  <a:pt x="19598" y="6146"/>
                </a:cubicBezTo>
                <a:cubicBezTo>
                  <a:pt x="19631" y="5408"/>
                  <a:pt x="19414" y="5277"/>
                  <a:pt x="19298" y="4769"/>
                </a:cubicBezTo>
                <a:cubicBezTo>
                  <a:pt x="19181" y="4260"/>
                  <a:pt x="18615" y="3670"/>
                  <a:pt x="18898" y="3096"/>
                </a:cubicBezTo>
                <a:cubicBezTo>
                  <a:pt x="19181" y="2522"/>
                  <a:pt x="20831" y="1834"/>
                  <a:pt x="20997" y="1325"/>
                </a:cubicBezTo>
                <a:cubicBezTo>
                  <a:pt x="21164" y="817"/>
                  <a:pt x="20447" y="-232"/>
                  <a:pt x="19898" y="46"/>
                </a:cubicBezTo>
                <a:cubicBezTo>
                  <a:pt x="19348" y="325"/>
                  <a:pt x="18281" y="2506"/>
                  <a:pt x="17698" y="2998"/>
                </a:cubicBezTo>
                <a:cubicBezTo>
                  <a:pt x="17115" y="3490"/>
                  <a:pt x="17265" y="3211"/>
                  <a:pt x="16398" y="2998"/>
                </a:cubicBezTo>
                <a:cubicBezTo>
                  <a:pt x="15532" y="2785"/>
                  <a:pt x="13532" y="1489"/>
                  <a:pt x="12499" y="1719"/>
                </a:cubicBezTo>
                <a:cubicBezTo>
                  <a:pt x="11466" y="1948"/>
                  <a:pt x="10083" y="3145"/>
                  <a:pt x="10200" y="4375"/>
                </a:cubicBezTo>
                <a:cubicBezTo>
                  <a:pt x="10316" y="5605"/>
                  <a:pt x="12982" y="7999"/>
                  <a:pt x="13199" y="9097"/>
                </a:cubicBezTo>
                <a:cubicBezTo>
                  <a:pt x="13416" y="10196"/>
                  <a:pt x="12016" y="10294"/>
                  <a:pt x="11499" y="10967"/>
                </a:cubicBezTo>
                <a:cubicBezTo>
                  <a:pt x="10983" y="11639"/>
                  <a:pt x="10100" y="12442"/>
                  <a:pt x="10100" y="13131"/>
                </a:cubicBezTo>
                <a:cubicBezTo>
                  <a:pt x="10100" y="13820"/>
                  <a:pt x="11299" y="14607"/>
                  <a:pt x="11499" y="15099"/>
                </a:cubicBezTo>
                <a:cubicBezTo>
                  <a:pt x="11699" y="15591"/>
                  <a:pt x="11683" y="16050"/>
                  <a:pt x="11299" y="16083"/>
                </a:cubicBezTo>
                <a:cubicBezTo>
                  <a:pt x="10916" y="16115"/>
                  <a:pt x="9633" y="15328"/>
                  <a:pt x="9200" y="15296"/>
                </a:cubicBezTo>
                <a:cubicBezTo>
                  <a:pt x="8766" y="15263"/>
                  <a:pt x="9083" y="15542"/>
                  <a:pt x="8700" y="15886"/>
                </a:cubicBezTo>
                <a:cubicBezTo>
                  <a:pt x="8317" y="16230"/>
                  <a:pt x="7417" y="17099"/>
                  <a:pt x="6900" y="17362"/>
                </a:cubicBezTo>
                <a:cubicBezTo>
                  <a:pt x="6384" y="17624"/>
                  <a:pt x="5900" y="17329"/>
                  <a:pt x="5600" y="17460"/>
                </a:cubicBezTo>
                <a:cubicBezTo>
                  <a:pt x="5300" y="17591"/>
                  <a:pt x="5250" y="17985"/>
                  <a:pt x="5101" y="18149"/>
                </a:cubicBezTo>
                <a:cubicBezTo>
                  <a:pt x="4951" y="18313"/>
                  <a:pt x="4851" y="18542"/>
                  <a:pt x="4701" y="18444"/>
                </a:cubicBezTo>
                <a:cubicBezTo>
                  <a:pt x="4551" y="18345"/>
                  <a:pt x="4634" y="17722"/>
                  <a:pt x="4201" y="17558"/>
                </a:cubicBezTo>
                <a:cubicBezTo>
                  <a:pt x="3767" y="17394"/>
                  <a:pt x="2684" y="17771"/>
                  <a:pt x="2101" y="17460"/>
                </a:cubicBezTo>
                <a:cubicBezTo>
                  <a:pt x="1518" y="17148"/>
                  <a:pt x="951" y="16148"/>
                  <a:pt x="701" y="15689"/>
                </a:cubicBezTo>
                <a:cubicBezTo>
                  <a:pt x="451" y="15230"/>
                  <a:pt x="718" y="14722"/>
                  <a:pt x="601" y="14705"/>
                </a:cubicBezTo>
                <a:cubicBezTo>
                  <a:pt x="485" y="14689"/>
                  <a:pt x="-32" y="14984"/>
                  <a:pt x="2" y="15591"/>
                </a:cubicBezTo>
                <a:cubicBezTo>
                  <a:pt x="35" y="16197"/>
                  <a:pt x="118" y="17591"/>
                  <a:pt x="801" y="18345"/>
                </a:cubicBezTo>
                <a:cubicBezTo>
                  <a:pt x="1485" y="19100"/>
                  <a:pt x="2851" y="19592"/>
                  <a:pt x="4101" y="20116"/>
                </a:cubicBezTo>
                <a:cubicBezTo>
                  <a:pt x="5350" y="20641"/>
                  <a:pt x="6800" y="21986"/>
                  <a:pt x="8300" y="21494"/>
                </a:cubicBezTo>
                <a:cubicBezTo>
                  <a:pt x="9800" y="21002"/>
                  <a:pt x="11899" y="17985"/>
                  <a:pt x="13099" y="17165"/>
                </a:cubicBezTo>
                <a:cubicBezTo>
                  <a:pt x="14299" y="16345"/>
                  <a:pt x="14899" y="16673"/>
                  <a:pt x="15498" y="16575"/>
                </a:cubicBezTo>
                <a:cubicBezTo>
                  <a:pt x="16098" y="16476"/>
                  <a:pt x="16298" y="16558"/>
                  <a:pt x="16698" y="16575"/>
                </a:cubicBezTo>
                <a:cubicBezTo>
                  <a:pt x="17098" y="16591"/>
                  <a:pt x="17365" y="16509"/>
                  <a:pt x="17898" y="16673"/>
                </a:cubicBezTo>
                <a:cubicBezTo>
                  <a:pt x="18431" y="16837"/>
                  <a:pt x="19914" y="17903"/>
                  <a:pt x="20398" y="17854"/>
                </a:cubicBez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30724" name="Freeform 8">
            <a:extLst>
              <a:ext uri="{FF2B5EF4-FFF2-40B4-BE49-F238E27FC236}">
                <a16:creationId xmlns:a16="http://schemas.microsoft.com/office/drawing/2014/main" id="{82291496-3CDC-5228-2BA9-058DB7DF75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4963" y="2239963"/>
            <a:ext cx="2508250" cy="546100"/>
          </a:xfrm>
          <a:custGeom>
            <a:avLst/>
            <a:gdLst>
              <a:gd name="T0" fmla="*/ 17156 w 21600"/>
              <a:gd name="T1" fmla="*/ 15718 h 21600"/>
              <a:gd name="T2" fmla="*/ 18368 w 21600"/>
              <a:gd name="T3" fmla="*/ 16065 h 21600"/>
              <a:gd name="T4" fmla="*/ 19378 w 21600"/>
              <a:gd name="T5" fmla="*/ 15545 h 21600"/>
              <a:gd name="T6" fmla="*/ 21095 w 21600"/>
              <a:gd name="T7" fmla="*/ 11380 h 21600"/>
              <a:gd name="T8" fmla="*/ 21600 w 21600"/>
              <a:gd name="T9" fmla="*/ 9644 h 21600"/>
              <a:gd name="T10" fmla="*/ 21095 w 21600"/>
              <a:gd name="T11" fmla="*/ 6694 h 21600"/>
              <a:gd name="T12" fmla="*/ 20035 w 21600"/>
              <a:gd name="T13" fmla="*/ 1661 h 21600"/>
              <a:gd name="T14" fmla="*/ 19227 w 21600"/>
              <a:gd name="T15" fmla="*/ 5826 h 21600"/>
              <a:gd name="T16" fmla="*/ 17762 w 21600"/>
              <a:gd name="T17" fmla="*/ 7214 h 21600"/>
              <a:gd name="T18" fmla="*/ 16853 w 21600"/>
              <a:gd name="T19" fmla="*/ 7735 h 21600"/>
              <a:gd name="T20" fmla="*/ 16651 w 21600"/>
              <a:gd name="T21" fmla="*/ 9297 h 21600"/>
              <a:gd name="T22" fmla="*/ 14732 w 21600"/>
              <a:gd name="T23" fmla="*/ 6867 h 21600"/>
              <a:gd name="T24" fmla="*/ 13622 w 21600"/>
              <a:gd name="T25" fmla="*/ 2876 h 21600"/>
              <a:gd name="T26" fmla="*/ 10996 w 21600"/>
              <a:gd name="T27" fmla="*/ 99 h 21600"/>
              <a:gd name="T28" fmla="*/ 9733 w 21600"/>
              <a:gd name="T29" fmla="*/ 967 h 21600"/>
              <a:gd name="T30" fmla="*/ 9986 w 21600"/>
              <a:gd name="T31" fmla="*/ 4264 h 21600"/>
              <a:gd name="T32" fmla="*/ 9582 w 21600"/>
              <a:gd name="T33" fmla="*/ 9297 h 21600"/>
              <a:gd name="T34" fmla="*/ 8673 w 21600"/>
              <a:gd name="T35" fmla="*/ 8256 h 21600"/>
              <a:gd name="T36" fmla="*/ 7360 w 21600"/>
              <a:gd name="T37" fmla="*/ 10685 h 21600"/>
              <a:gd name="T38" fmla="*/ 6603 w 21600"/>
              <a:gd name="T39" fmla="*/ 10165 h 21600"/>
              <a:gd name="T40" fmla="*/ 5037 w 21600"/>
              <a:gd name="T41" fmla="*/ 7909 h 21600"/>
              <a:gd name="T42" fmla="*/ 4936 w 21600"/>
              <a:gd name="T43" fmla="*/ 5479 h 21600"/>
              <a:gd name="T44" fmla="*/ 4482 w 21600"/>
              <a:gd name="T45" fmla="*/ 3917 h 21600"/>
              <a:gd name="T46" fmla="*/ 3825 w 21600"/>
              <a:gd name="T47" fmla="*/ 4611 h 21600"/>
              <a:gd name="T48" fmla="*/ 3371 w 21600"/>
              <a:gd name="T49" fmla="*/ 2876 h 21600"/>
              <a:gd name="T50" fmla="*/ 2815 w 21600"/>
              <a:gd name="T51" fmla="*/ 2876 h 21600"/>
              <a:gd name="T52" fmla="*/ 2209 w 21600"/>
              <a:gd name="T53" fmla="*/ 6173 h 21600"/>
              <a:gd name="T54" fmla="*/ 1704 w 21600"/>
              <a:gd name="T55" fmla="*/ 6520 h 21600"/>
              <a:gd name="T56" fmla="*/ 341 w 21600"/>
              <a:gd name="T57" fmla="*/ 8950 h 21600"/>
              <a:gd name="T58" fmla="*/ 38 w 21600"/>
              <a:gd name="T59" fmla="*/ 14330 h 21600"/>
              <a:gd name="T60" fmla="*/ 997 w 21600"/>
              <a:gd name="T61" fmla="*/ 17801 h 21600"/>
              <a:gd name="T62" fmla="*/ 1199 w 21600"/>
              <a:gd name="T63" fmla="*/ 14504 h 21600"/>
              <a:gd name="T64" fmla="*/ 896 w 21600"/>
              <a:gd name="T65" fmla="*/ 12247 h 21600"/>
              <a:gd name="T66" fmla="*/ 644 w 21600"/>
              <a:gd name="T67" fmla="*/ 10512 h 21600"/>
              <a:gd name="T68" fmla="*/ 1300 w 21600"/>
              <a:gd name="T69" fmla="*/ 9297 h 21600"/>
              <a:gd name="T70" fmla="*/ 1856 w 21600"/>
              <a:gd name="T71" fmla="*/ 7735 h 21600"/>
              <a:gd name="T72" fmla="*/ 2462 w 21600"/>
              <a:gd name="T73" fmla="*/ 7735 h 21600"/>
              <a:gd name="T74" fmla="*/ 2714 w 21600"/>
              <a:gd name="T75" fmla="*/ 7388 h 21600"/>
              <a:gd name="T76" fmla="*/ 2209 w 21600"/>
              <a:gd name="T77" fmla="*/ 11553 h 21600"/>
              <a:gd name="T78" fmla="*/ 2260 w 21600"/>
              <a:gd name="T79" fmla="*/ 12247 h 21600"/>
              <a:gd name="T80" fmla="*/ 1957 w 21600"/>
              <a:gd name="T81" fmla="*/ 12421 h 21600"/>
              <a:gd name="T82" fmla="*/ 1300 w 21600"/>
              <a:gd name="T83" fmla="*/ 14677 h 21600"/>
              <a:gd name="T84" fmla="*/ 1149 w 21600"/>
              <a:gd name="T85" fmla="*/ 17974 h 21600"/>
              <a:gd name="T86" fmla="*/ 2512 w 21600"/>
              <a:gd name="T87" fmla="*/ 16239 h 21600"/>
              <a:gd name="T88" fmla="*/ 3977 w 21600"/>
              <a:gd name="T89" fmla="*/ 10685 h 21600"/>
              <a:gd name="T90" fmla="*/ 6855 w 21600"/>
              <a:gd name="T91" fmla="*/ 16065 h 21600"/>
              <a:gd name="T92" fmla="*/ 9632 w 21600"/>
              <a:gd name="T93" fmla="*/ 16065 h 21600"/>
              <a:gd name="T94" fmla="*/ 11854 w 21600"/>
              <a:gd name="T95" fmla="*/ 12594 h 21600"/>
              <a:gd name="T96" fmla="*/ 14278 w 21600"/>
              <a:gd name="T97" fmla="*/ 12594 h 21600"/>
              <a:gd name="T98" fmla="*/ 14732 w 21600"/>
              <a:gd name="T99" fmla="*/ 21272 h 21600"/>
              <a:gd name="T100" fmla="*/ 15136 w 21600"/>
              <a:gd name="T101" fmla="*/ 19884 h 21600"/>
              <a:gd name="T102" fmla="*/ 15490 w 21600"/>
              <a:gd name="T103" fmla="*/ 20925 h 21600"/>
              <a:gd name="T104" fmla="*/ 15843 w 21600"/>
              <a:gd name="T105" fmla="*/ 21098 h 21600"/>
              <a:gd name="T106" fmla="*/ 16146 w 21600"/>
              <a:gd name="T107" fmla="*/ 18842 h 21600"/>
              <a:gd name="T108" fmla="*/ 16500 w 21600"/>
              <a:gd name="T109" fmla="*/ 18669 h 21600"/>
              <a:gd name="T110" fmla="*/ 16853 w 21600"/>
              <a:gd name="T111" fmla="*/ 19536 h 21600"/>
              <a:gd name="T112" fmla="*/ 17257 w 21600"/>
              <a:gd name="T113" fmla="*/ 18322 h 21600"/>
              <a:gd name="T114" fmla="*/ 17156 w 21600"/>
              <a:gd name="T115" fmla="*/ 15718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1600" h="21600">
                <a:moveTo>
                  <a:pt x="17156" y="15718"/>
                </a:moveTo>
                <a:cubicBezTo>
                  <a:pt x="17341" y="15342"/>
                  <a:pt x="17998" y="16094"/>
                  <a:pt x="18368" y="16065"/>
                </a:cubicBezTo>
                <a:cubicBezTo>
                  <a:pt x="18739" y="16037"/>
                  <a:pt x="18924" y="16326"/>
                  <a:pt x="19378" y="15545"/>
                </a:cubicBezTo>
                <a:cubicBezTo>
                  <a:pt x="19833" y="14764"/>
                  <a:pt x="20725" y="12363"/>
                  <a:pt x="21095" y="11380"/>
                </a:cubicBezTo>
                <a:cubicBezTo>
                  <a:pt x="21465" y="10396"/>
                  <a:pt x="21600" y="10425"/>
                  <a:pt x="21600" y="9644"/>
                </a:cubicBezTo>
                <a:cubicBezTo>
                  <a:pt x="21600" y="8863"/>
                  <a:pt x="21356" y="8024"/>
                  <a:pt x="21095" y="6694"/>
                </a:cubicBezTo>
                <a:cubicBezTo>
                  <a:pt x="20834" y="5363"/>
                  <a:pt x="20346" y="1806"/>
                  <a:pt x="20035" y="1661"/>
                </a:cubicBezTo>
                <a:cubicBezTo>
                  <a:pt x="19723" y="1516"/>
                  <a:pt x="19605" y="4900"/>
                  <a:pt x="19227" y="5826"/>
                </a:cubicBezTo>
                <a:cubicBezTo>
                  <a:pt x="18848" y="6752"/>
                  <a:pt x="18158" y="6896"/>
                  <a:pt x="17762" y="7214"/>
                </a:cubicBezTo>
                <a:cubicBezTo>
                  <a:pt x="17367" y="7533"/>
                  <a:pt x="17038" y="7388"/>
                  <a:pt x="16853" y="7735"/>
                </a:cubicBezTo>
                <a:cubicBezTo>
                  <a:pt x="16668" y="8082"/>
                  <a:pt x="17005" y="9442"/>
                  <a:pt x="16651" y="9297"/>
                </a:cubicBezTo>
                <a:cubicBezTo>
                  <a:pt x="16298" y="9152"/>
                  <a:pt x="15237" y="7938"/>
                  <a:pt x="14732" y="6867"/>
                </a:cubicBezTo>
                <a:cubicBezTo>
                  <a:pt x="14228" y="5797"/>
                  <a:pt x="14244" y="4004"/>
                  <a:pt x="13622" y="2876"/>
                </a:cubicBezTo>
                <a:cubicBezTo>
                  <a:pt x="12999" y="1748"/>
                  <a:pt x="11644" y="417"/>
                  <a:pt x="10996" y="99"/>
                </a:cubicBezTo>
                <a:cubicBezTo>
                  <a:pt x="10348" y="-219"/>
                  <a:pt x="9902" y="272"/>
                  <a:pt x="9733" y="967"/>
                </a:cubicBezTo>
                <a:cubicBezTo>
                  <a:pt x="9565" y="1661"/>
                  <a:pt x="10011" y="2876"/>
                  <a:pt x="9986" y="4264"/>
                </a:cubicBezTo>
                <a:cubicBezTo>
                  <a:pt x="9961" y="5652"/>
                  <a:pt x="9801" y="8632"/>
                  <a:pt x="9582" y="9297"/>
                </a:cubicBezTo>
                <a:cubicBezTo>
                  <a:pt x="9363" y="9962"/>
                  <a:pt x="9043" y="8024"/>
                  <a:pt x="8673" y="8256"/>
                </a:cubicBezTo>
                <a:cubicBezTo>
                  <a:pt x="8303" y="8487"/>
                  <a:pt x="7705" y="10367"/>
                  <a:pt x="7360" y="10685"/>
                </a:cubicBezTo>
                <a:cubicBezTo>
                  <a:pt x="7015" y="11004"/>
                  <a:pt x="6990" y="10628"/>
                  <a:pt x="6603" y="10165"/>
                </a:cubicBezTo>
                <a:cubicBezTo>
                  <a:pt x="6215" y="9702"/>
                  <a:pt x="5315" y="8690"/>
                  <a:pt x="5037" y="7909"/>
                </a:cubicBezTo>
                <a:cubicBezTo>
                  <a:pt x="4759" y="7128"/>
                  <a:pt x="5029" y="6144"/>
                  <a:pt x="4936" y="5479"/>
                </a:cubicBezTo>
                <a:cubicBezTo>
                  <a:pt x="4844" y="4814"/>
                  <a:pt x="4667" y="4062"/>
                  <a:pt x="4482" y="3917"/>
                </a:cubicBezTo>
                <a:cubicBezTo>
                  <a:pt x="4297" y="3772"/>
                  <a:pt x="4010" y="4785"/>
                  <a:pt x="3825" y="4611"/>
                </a:cubicBezTo>
                <a:cubicBezTo>
                  <a:pt x="3640" y="4438"/>
                  <a:pt x="3539" y="3165"/>
                  <a:pt x="3371" y="2876"/>
                </a:cubicBezTo>
                <a:cubicBezTo>
                  <a:pt x="3202" y="2586"/>
                  <a:pt x="3009" y="2326"/>
                  <a:pt x="2815" y="2876"/>
                </a:cubicBezTo>
                <a:cubicBezTo>
                  <a:pt x="2622" y="3425"/>
                  <a:pt x="2395" y="5566"/>
                  <a:pt x="2209" y="6173"/>
                </a:cubicBezTo>
                <a:cubicBezTo>
                  <a:pt x="2024" y="6781"/>
                  <a:pt x="2016" y="6057"/>
                  <a:pt x="1704" y="6520"/>
                </a:cubicBezTo>
                <a:cubicBezTo>
                  <a:pt x="1393" y="6983"/>
                  <a:pt x="619" y="7648"/>
                  <a:pt x="341" y="8950"/>
                </a:cubicBezTo>
                <a:cubicBezTo>
                  <a:pt x="63" y="10252"/>
                  <a:pt x="-71" y="12855"/>
                  <a:pt x="38" y="14330"/>
                </a:cubicBezTo>
                <a:cubicBezTo>
                  <a:pt x="147" y="15805"/>
                  <a:pt x="804" y="17772"/>
                  <a:pt x="997" y="17801"/>
                </a:cubicBezTo>
                <a:cubicBezTo>
                  <a:pt x="1191" y="17830"/>
                  <a:pt x="1216" y="15429"/>
                  <a:pt x="1199" y="14504"/>
                </a:cubicBezTo>
                <a:cubicBezTo>
                  <a:pt x="1183" y="13578"/>
                  <a:pt x="989" y="12913"/>
                  <a:pt x="896" y="12247"/>
                </a:cubicBezTo>
                <a:cubicBezTo>
                  <a:pt x="804" y="11582"/>
                  <a:pt x="577" y="11004"/>
                  <a:pt x="644" y="10512"/>
                </a:cubicBezTo>
                <a:cubicBezTo>
                  <a:pt x="711" y="10020"/>
                  <a:pt x="1098" y="9760"/>
                  <a:pt x="1300" y="9297"/>
                </a:cubicBezTo>
                <a:cubicBezTo>
                  <a:pt x="1502" y="8834"/>
                  <a:pt x="1662" y="7995"/>
                  <a:pt x="1856" y="7735"/>
                </a:cubicBezTo>
                <a:cubicBezTo>
                  <a:pt x="2049" y="7475"/>
                  <a:pt x="2319" y="7793"/>
                  <a:pt x="2462" y="7735"/>
                </a:cubicBezTo>
                <a:cubicBezTo>
                  <a:pt x="2605" y="7677"/>
                  <a:pt x="2756" y="6752"/>
                  <a:pt x="2714" y="7388"/>
                </a:cubicBezTo>
                <a:cubicBezTo>
                  <a:pt x="2672" y="8024"/>
                  <a:pt x="2285" y="10743"/>
                  <a:pt x="2209" y="11553"/>
                </a:cubicBezTo>
                <a:cubicBezTo>
                  <a:pt x="2134" y="12363"/>
                  <a:pt x="2302" y="12103"/>
                  <a:pt x="2260" y="12247"/>
                </a:cubicBezTo>
                <a:cubicBezTo>
                  <a:pt x="2218" y="12392"/>
                  <a:pt x="2117" y="12016"/>
                  <a:pt x="1957" y="12421"/>
                </a:cubicBezTo>
                <a:cubicBezTo>
                  <a:pt x="1797" y="12826"/>
                  <a:pt x="1435" y="13751"/>
                  <a:pt x="1300" y="14677"/>
                </a:cubicBezTo>
                <a:cubicBezTo>
                  <a:pt x="1166" y="15603"/>
                  <a:pt x="947" y="17714"/>
                  <a:pt x="1149" y="17974"/>
                </a:cubicBezTo>
                <a:cubicBezTo>
                  <a:pt x="1351" y="18235"/>
                  <a:pt x="2041" y="17454"/>
                  <a:pt x="2512" y="16239"/>
                </a:cubicBezTo>
                <a:cubicBezTo>
                  <a:pt x="2984" y="15024"/>
                  <a:pt x="3253" y="10714"/>
                  <a:pt x="3977" y="10685"/>
                </a:cubicBezTo>
                <a:cubicBezTo>
                  <a:pt x="4701" y="10657"/>
                  <a:pt x="5912" y="15169"/>
                  <a:pt x="6855" y="16065"/>
                </a:cubicBezTo>
                <a:cubicBezTo>
                  <a:pt x="7798" y="16962"/>
                  <a:pt x="8799" y="16644"/>
                  <a:pt x="9632" y="16065"/>
                </a:cubicBezTo>
                <a:cubicBezTo>
                  <a:pt x="10466" y="15487"/>
                  <a:pt x="11080" y="13173"/>
                  <a:pt x="11854" y="12594"/>
                </a:cubicBezTo>
                <a:cubicBezTo>
                  <a:pt x="12628" y="12016"/>
                  <a:pt x="13798" y="11148"/>
                  <a:pt x="14278" y="12594"/>
                </a:cubicBezTo>
                <a:cubicBezTo>
                  <a:pt x="14758" y="14041"/>
                  <a:pt x="14589" y="20057"/>
                  <a:pt x="14732" y="21272"/>
                </a:cubicBezTo>
                <a:cubicBezTo>
                  <a:pt x="14876" y="22487"/>
                  <a:pt x="15010" y="19941"/>
                  <a:pt x="15136" y="19884"/>
                </a:cubicBezTo>
                <a:cubicBezTo>
                  <a:pt x="15263" y="19826"/>
                  <a:pt x="15372" y="20722"/>
                  <a:pt x="15490" y="20925"/>
                </a:cubicBezTo>
                <a:cubicBezTo>
                  <a:pt x="15608" y="21127"/>
                  <a:pt x="15734" y="21445"/>
                  <a:pt x="15843" y="21098"/>
                </a:cubicBezTo>
                <a:cubicBezTo>
                  <a:pt x="15953" y="20751"/>
                  <a:pt x="16037" y="19247"/>
                  <a:pt x="16146" y="18842"/>
                </a:cubicBezTo>
                <a:cubicBezTo>
                  <a:pt x="16256" y="18437"/>
                  <a:pt x="16382" y="18553"/>
                  <a:pt x="16500" y="18669"/>
                </a:cubicBezTo>
                <a:cubicBezTo>
                  <a:pt x="16618" y="18784"/>
                  <a:pt x="16727" y="19594"/>
                  <a:pt x="16853" y="19536"/>
                </a:cubicBezTo>
                <a:cubicBezTo>
                  <a:pt x="16980" y="19479"/>
                  <a:pt x="17224" y="18900"/>
                  <a:pt x="17257" y="18322"/>
                </a:cubicBezTo>
                <a:cubicBezTo>
                  <a:pt x="17291" y="17743"/>
                  <a:pt x="16971" y="16094"/>
                  <a:pt x="17156" y="15718"/>
                </a:cubicBez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30725" name="Freeform 9">
            <a:extLst>
              <a:ext uri="{FF2B5EF4-FFF2-40B4-BE49-F238E27FC236}">
                <a16:creationId xmlns:a16="http://schemas.microsoft.com/office/drawing/2014/main" id="{B3F7C5F5-E28E-4BAE-8B43-8AB68204B2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4775" y="2549525"/>
            <a:ext cx="1743075" cy="520700"/>
          </a:xfrm>
          <a:custGeom>
            <a:avLst/>
            <a:gdLst>
              <a:gd name="T0" fmla="*/ 21511 w 21600"/>
              <a:gd name="T1" fmla="*/ 5857 h 21600"/>
              <a:gd name="T2" fmla="*/ 17804 w 21600"/>
              <a:gd name="T3" fmla="*/ 15002 h 21600"/>
              <a:gd name="T4" fmla="*/ 13226 w 21600"/>
              <a:gd name="T5" fmla="*/ 19940 h 21600"/>
              <a:gd name="T6" fmla="*/ 7485 w 21600"/>
              <a:gd name="T7" fmla="*/ 21586 h 21600"/>
              <a:gd name="T8" fmla="*/ 4288 w 21600"/>
              <a:gd name="T9" fmla="*/ 19208 h 21600"/>
              <a:gd name="T10" fmla="*/ 1526 w 21600"/>
              <a:gd name="T11" fmla="*/ 17196 h 21600"/>
              <a:gd name="T12" fmla="*/ 0 w 21600"/>
              <a:gd name="T13" fmla="*/ 12076 h 21600"/>
              <a:gd name="T14" fmla="*/ 1453 w 21600"/>
              <a:gd name="T15" fmla="*/ 5675 h 21600"/>
              <a:gd name="T16" fmla="*/ 2108 w 21600"/>
              <a:gd name="T17" fmla="*/ 7869 h 21600"/>
              <a:gd name="T18" fmla="*/ 2035 w 21600"/>
              <a:gd name="T19" fmla="*/ 13173 h 21600"/>
              <a:gd name="T20" fmla="*/ 2689 w 21600"/>
              <a:gd name="T21" fmla="*/ 14270 h 21600"/>
              <a:gd name="T22" fmla="*/ 4506 w 21600"/>
              <a:gd name="T23" fmla="*/ 14453 h 21600"/>
              <a:gd name="T24" fmla="*/ 7194 w 21600"/>
              <a:gd name="T25" fmla="*/ 15733 h 21600"/>
              <a:gd name="T26" fmla="*/ 7412 w 21600"/>
              <a:gd name="T27" fmla="*/ 17928 h 21600"/>
              <a:gd name="T28" fmla="*/ 8793 w 21600"/>
              <a:gd name="T29" fmla="*/ 17928 h 21600"/>
              <a:gd name="T30" fmla="*/ 12717 w 21600"/>
              <a:gd name="T31" fmla="*/ 16099 h 21600"/>
              <a:gd name="T32" fmla="*/ 14171 w 21600"/>
              <a:gd name="T33" fmla="*/ 16099 h 21600"/>
              <a:gd name="T34" fmla="*/ 14462 w 21600"/>
              <a:gd name="T35" fmla="*/ 11893 h 21600"/>
              <a:gd name="T36" fmla="*/ 14389 w 21600"/>
              <a:gd name="T37" fmla="*/ 11710 h 21600"/>
              <a:gd name="T38" fmla="*/ 14462 w 21600"/>
              <a:gd name="T39" fmla="*/ 8052 h 21600"/>
              <a:gd name="T40" fmla="*/ 16642 w 21600"/>
              <a:gd name="T41" fmla="*/ 1834 h 21600"/>
              <a:gd name="T42" fmla="*/ 18168 w 21600"/>
              <a:gd name="T43" fmla="*/ 2931 h 21600"/>
              <a:gd name="T44" fmla="*/ 17441 w 21600"/>
              <a:gd name="T45" fmla="*/ 6040 h 21600"/>
              <a:gd name="T46" fmla="*/ 17514 w 21600"/>
              <a:gd name="T47" fmla="*/ 10247 h 21600"/>
              <a:gd name="T48" fmla="*/ 18386 w 21600"/>
              <a:gd name="T49" fmla="*/ 9515 h 21600"/>
              <a:gd name="T50" fmla="*/ 18386 w 21600"/>
              <a:gd name="T51" fmla="*/ 5126 h 21600"/>
              <a:gd name="T52" fmla="*/ 18676 w 21600"/>
              <a:gd name="T53" fmla="*/ 5 h 21600"/>
              <a:gd name="T54" fmla="*/ 19112 w 21600"/>
              <a:gd name="T55" fmla="*/ 4211 h 21600"/>
              <a:gd name="T56" fmla="*/ 20348 w 21600"/>
              <a:gd name="T57" fmla="*/ 6406 h 21600"/>
              <a:gd name="T58" fmla="*/ 21511 w 21600"/>
              <a:gd name="T59" fmla="*/ 585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1600" h="21600">
                <a:moveTo>
                  <a:pt x="21511" y="5857"/>
                </a:moveTo>
                <a:cubicBezTo>
                  <a:pt x="21087" y="7290"/>
                  <a:pt x="19185" y="12655"/>
                  <a:pt x="17804" y="15002"/>
                </a:cubicBezTo>
                <a:cubicBezTo>
                  <a:pt x="16424" y="17349"/>
                  <a:pt x="14946" y="18842"/>
                  <a:pt x="13226" y="19940"/>
                </a:cubicBezTo>
                <a:cubicBezTo>
                  <a:pt x="11506" y="21037"/>
                  <a:pt x="8975" y="21708"/>
                  <a:pt x="7485" y="21586"/>
                </a:cubicBezTo>
                <a:cubicBezTo>
                  <a:pt x="5995" y="21464"/>
                  <a:pt x="4288" y="19208"/>
                  <a:pt x="4288" y="19208"/>
                </a:cubicBezTo>
                <a:cubicBezTo>
                  <a:pt x="3294" y="18477"/>
                  <a:pt x="2241" y="18385"/>
                  <a:pt x="1526" y="17196"/>
                </a:cubicBezTo>
                <a:cubicBezTo>
                  <a:pt x="812" y="16008"/>
                  <a:pt x="12" y="13996"/>
                  <a:pt x="0" y="12076"/>
                </a:cubicBezTo>
                <a:cubicBezTo>
                  <a:pt x="-12" y="10155"/>
                  <a:pt x="1102" y="6376"/>
                  <a:pt x="1453" y="5675"/>
                </a:cubicBezTo>
                <a:cubicBezTo>
                  <a:pt x="1805" y="4974"/>
                  <a:pt x="2011" y="6620"/>
                  <a:pt x="2108" y="7869"/>
                </a:cubicBezTo>
                <a:cubicBezTo>
                  <a:pt x="2204" y="9119"/>
                  <a:pt x="1938" y="12106"/>
                  <a:pt x="2035" y="13173"/>
                </a:cubicBezTo>
                <a:cubicBezTo>
                  <a:pt x="2132" y="14240"/>
                  <a:pt x="2277" y="14057"/>
                  <a:pt x="2689" y="14270"/>
                </a:cubicBezTo>
                <a:cubicBezTo>
                  <a:pt x="3101" y="14484"/>
                  <a:pt x="3755" y="14209"/>
                  <a:pt x="4506" y="14453"/>
                </a:cubicBezTo>
                <a:cubicBezTo>
                  <a:pt x="5257" y="14697"/>
                  <a:pt x="6710" y="15154"/>
                  <a:pt x="7194" y="15733"/>
                </a:cubicBezTo>
                <a:cubicBezTo>
                  <a:pt x="7679" y="16313"/>
                  <a:pt x="7146" y="17562"/>
                  <a:pt x="7412" y="17928"/>
                </a:cubicBezTo>
                <a:cubicBezTo>
                  <a:pt x="7679" y="18294"/>
                  <a:pt x="7909" y="18233"/>
                  <a:pt x="8793" y="17928"/>
                </a:cubicBezTo>
                <a:cubicBezTo>
                  <a:pt x="9677" y="17623"/>
                  <a:pt x="11821" y="16404"/>
                  <a:pt x="12717" y="16099"/>
                </a:cubicBezTo>
                <a:cubicBezTo>
                  <a:pt x="13614" y="15794"/>
                  <a:pt x="13880" y="16800"/>
                  <a:pt x="14171" y="16099"/>
                </a:cubicBezTo>
                <a:cubicBezTo>
                  <a:pt x="14462" y="15398"/>
                  <a:pt x="14425" y="12624"/>
                  <a:pt x="14462" y="11893"/>
                </a:cubicBezTo>
                <a:cubicBezTo>
                  <a:pt x="14498" y="11161"/>
                  <a:pt x="14389" y="12350"/>
                  <a:pt x="14389" y="11710"/>
                </a:cubicBezTo>
                <a:cubicBezTo>
                  <a:pt x="14389" y="11070"/>
                  <a:pt x="14086" y="9698"/>
                  <a:pt x="14462" y="8052"/>
                </a:cubicBezTo>
                <a:cubicBezTo>
                  <a:pt x="14837" y="6406"/>
                  <a:pt x="16024" y="2687"/>
                  <a:pt x="16642" y="1834"/>
                </a:cubicBezTo>
                <a:cubicBezTo>
                  <a:pt x="17259" y="981"/>
                  <a:pt x="18034" y="2230"/>
                  <a:pt x="18168" y="2931"/>
                </a:cubicBezTo>
                <a:cubicBezTo>
                  <a:pt x="18301" y="3632"/>
                  <a:pt x="17550" y="4821"/>
                  <a:pt x="17441" y="6040"/>
                </a:cubicBezTo>
                <a:cubicBezTo>
                  <a:pt x="17332" y="7260"/>
                  <a:pt x="17356" y="9668"/>
                  <a:pt x="17514" y="10247"/>
                </a:cubicBezTo>
                <a:cubicBezTo>
                  <a:pt x="17671" y="10826"/>
                  <a:pt x="18240" y="10369"/>
                  <a:pt x="18386" y="9515"/>
                </a:cubicBezTo>
                <a:cubicBezTo>
                  <a:pt x="18531" y="8662"/>
                  <a:pt x="18337" y="6711"/>
                  <a:pt x="18386" y="5126"/>
                </a:cubicBezTo>
                <a:cubicBezTo>
                  <a:pt x="18434" y="3541"/>
                  <a:pt x="18555" y="158"/>
                  <a:pt x="18676" y="5"/>
                </a:cubicBezTo>
                <a:cubicBezTo>
                  <a:pt x="18798" y="-147"/>
                  <a:pt x="18834" y="3145"/>
                  <a:pt x="19112" y="4211"/>
                </a:cubicBezTo>
                <a:cubicBezTo>
                  <a:pt x="19391" y="5278"/>
                  <a:pt x="19960" y="6132"/>
                  <a:pt x="20348" y="6406"/>
                </a:cubicBezTo>
                <a:cubicBezTo>
                  <a:pt x="20735" y="6680"/>
                  <a:pt x="21934" y="4425"/>
                  <a:pt x="21511" y="5857"/>
                </a:cubicBez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30726" name="Freeform 10">
            <a:extLst>
              <a:ext uri="{FF2B5EF4-FFF2-40B4-BE49-F238E27FC236}">
                <a16:creationId xmlns:a16="http://schemas.microsoft.com/office/drawing/2014/main" id="{6DCE8321-86D8-8101-9E68-17D31574FC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9238" y="2670175"/>
            <a:ext cx="1030287" cy="223838"/>
          </a:xfrm>
          <a:custGeom>
            <a:avLst/>
            <a:gdLst>
              <a:gd name="T0" fmla="*/ 52 w 21600"/>
              <a:gd name="T1" fmla="*/ 747 h 21600"/>
              <a:gd name="T2" fmla="*/ 667 w 21600"/>
              <a:gd name="T3" fmla="*/ 5835 h 21600"/>
              <a:gd name="T4" fmla="*/ 1036 w 21600"/>
              <a:gd name="T5" fmla="*/ 11347 h 21600"/>
              <a:gd name="T6" fmla="*/ 1651 w 21600"/>
              <a:gd name="T7" fmla="*/ 10499 h 21600"/>
              <a:gd name="T8" fmla="*/ 1651 w 21600"/>
              <a:gd name="T9" fmla="*/ 4987 h 21600"/>
              <a:gd name="T10" fmla="*/ 2512 w 21600"/>
              <a:gd name="T11" fmla="*/ 7955 h 21600"/>
              <a:gd name="T12" fmla="*/ 3619 w 21600"/>
              <a:gd name="T13" fmla="*/ 10075 h 21600"/>
              <a:gd name="T14" fmla="*/ 4603 w 21600"/>
              <a:gd name="T15" fmla="*/ 6259 h 21600"/>
              <a:gd name="T16" fmla="*/ 5587 w 21600"/>
              <a:gd name="T17" fmla="*/ 10499 h 21600"/>
              <a:gd name="T18" fmla="*/ 5587 w 21600"/>
              <a:gd name="T19" fmla="*/ 12619 h 21600"/>
              <a:gd name="T20" fmla="*/ 6571 w 21600"/>
              <a:gd name="T21" fmla="*/ 16011 h 21600"/>
              <a:gd name="T22" fmla="*/ 9646 w 21600"/>
              <a:gd name="T23" fmla="*/ 12619 h 21600"/>
              <a:gd name="T24" fmla="*/ 12229 w 21600"/>
              <a:gd name="T25" fmla="*/ 12619 h 21600"/>
              <a:gd name="T26" fmla="*/ 14935 w 21600"/>
              <a:gd name="T27" fmla="*/ 16435 h 21600"/>
              <a:gd name="T28" fmla="*/ 16903 w 21600"/>
              <a:gd name="T29" fmla="*/ 14739 h 21600"/>
              <a:gd name="T30" fmla="*/ 17026 w 21600"/>
              <a:gd name="T31" fmla="*/ 19827 h 21600"/>
              <a:gd name="T32" fmla="*/ 17517 w 21600"/>
              <a:gd name="T33" fmla="*/ 21523 h 21600"/>
              <a:gd name="T34" fmla="*/ 19239 w 21600"/>
              <a:gd name="T35" fmla="*/ 17707 h 21600"/>
              <a:gd name="T36" fmla="*/ 20100 w 21600"/>
              <a:gd name="T37" fmla="*/ 18555 h 21600"/>
              <a:gd name="T38" fmla="*/ 21207 w 21600"/>
              <a:gd name="T39" fmla="*/ 13891 h 21600"/>
              <a:gd name="T40" fmla="*/ 21084 w 21600"/>
              <a:gd name="T41" fmla="*/ 8803 h 21600"/>
              <a:gd name="T42" fmla="*/ 15304 w 21600"/>
              <a:gd name="T43" fmla="*/ 9227 h 21600"/>
              <a:gd name="T44" fmla="*/ 10015 w 21600"/>
              <a:gd name="T45" fmla="*/ 5411 h 21600"/>
              <a:gd name="T46" fmla="*/ 7063 w 21600"/>
              <a:gd name="T47" fmla="*/ 7955 h 21600"/>
              <a:gd name="T48" fmla="*/ 4972 w 21600"/>
              <a:gd name="T49" fmla="*/ 747 h 21600"/>
              <a:gd name="T50" fmla="*/ 2143 w 21600"/>
              <a:gd name="T51" fmla="*/ 323 h 21600"/>
              <a:gd name="T52" fmla="*/ 52 w 21600"/>
              <a:gd name="T53" fmla="*/ 74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1600" h="21600">
                <a:moveTo>
                  <a:pt x="52" y="747"/>
                </a:moveTo>
                <a:cubicBezTo>
                  <a:pt x="-194" y="1666"/>
                  <a:pt x="503" y="4068"/>
                  <a:pt x="667" y="5835"/>
                </a:cubicBezTo>
                <a:cubicBezTo>
                  <a:pt x="831" y="7602"/>
                  <a:pt x="872" y="10570"/>
                  <a:pt x="1036" y="11347"/>
                </a:cubicBezTo>
                <a:cubicBezTo>
                  <a:pt x="1200" y="12125"/>
                  <a:pt x="1548" y="11559"/>
                  <a:pt x="1651" y="10499"/>
                </a:cubicBezTo>
                <a:cubicBezTo>
                  <a:pt x="1753" y="9439"/>
                  <a:pt x="1507" y="5411"/>
                  <a:pt x="1651" y="4987"/>
                </a:cubicBezTo>
                <a:cubicBezTo>
                  <a:pt x="1794" y="4563"/>
                  <a:pt x="2184" y="7107"/>
                  <a:pt x="2512" y="7955"/>
                </a:cubicBezTo>
                <a:cubicBezTo>
                  <a:pt x="2840" y="8803"/>
                  <a:pt x="3270" y="10358"/>
                  <a:pt x="3619" y="10075"/>
                </a:cubicBezTo>
                <a:cubicBezTo>
                  <a:pt x="3967" y="9792"/>
                  <a:pt x="4275" y="6188"/>
                  <a:pt x="4603" y="6259"/>
                </a:cubicBezTo>
                <a:cubicBezTo>
                  <a:pt x="4931" y="6330"/>
                  <a:pt x="5423" y="9439"/>
                  <a:pt x="5587" y="10499"/>
                </a:cubicBezTo>
                <a:cubicBezTo>
                  <a:pt x="5751" y="11559"/>
                  <a:pt x="5423" y="11700"/>
                  <a:pt x="5587" y="12619"/>
                </a:cubicBezTo>
                <a:cubicBezTo>
                  <a:pt x="5751" y="13538"/>
                  <a:pt x="5894" y="16011"/>
                  <a:pt x="6571" y="16011"/>
                </a:cubicBezTo>
                <a:cubicBezTo>
                  <a:pt x="7247" y="16011"/>
                  <a:pt x="8703" y="13184"/>
                  <a:pt x="9646" y="12619"/>
                </a:cubicBezTo>
                <a:cubicBezTo>
                  <a:pt x="10589" y="12054"/>
                  <a:pt x="11347" y="11983"/>
                  <a:pt x="12229" y="12619"/>
                </a:cubicBezTo>
                <a:cubicBezTo>
                  <a:pt x="13110" y="13255"/>
                  <a:pt x="14156" y="16082"/>
                  <a:pt x="14935" y="16435"/>
                </a:cubicBezTo>
                <a:cubicBezTo>
                  <a:pt x="15714" y="16789"/>
                  <a:pt x="16554" y="14174"/>
                  <a:pt x="16903" y="14739"/>
                </a:cubicBezTo>
                <a:cubicBezTo>
                  <a:pt x="17251" y="15305"/>
                  <a:pt x="16923" y="18697"/>
                  <a:pt x="17026" y="19827"/>
                </a:cubicBezTo>
                <a:cubicBezTo>
                  <a:pt x="17128" y="20958"/>
                  <a:pt x="17149" y="21877"/>
                  <a:pt x="17517" y="21523"/>
                </a:cubicBezTo>
                <a:cubicBezTo>
                  <a:pt x="17886" y="21170"/>
                  <a:pt x="18809" y="18202"/>
                  <a:pt x="19239" y="17707"/>
                </a:cubicBezTo>
                <a:cubicBezTo>
                  <a:pt x="19670" y="17213"/>
                  <a:pt x="19772" y="19191"/>
                  <a:pt x="20100" y="18555"/>
                </a:cubicBezTo>
                <a:cubicBezTo>
                  <a:pt x="20428" y="17919"/>
                  <a:pt x="21043" y="15517"/>
                  <a:pt x="21207" y="13891"/>
                </a:cubicBezTo>
                <a:cubicBezTo>
                  <a:pt x="21371" y="12266"/>
                  <a:pt x="22068" y="9580"/>
                  <a:pt x="21084" y="8803"/>
                </a:cubicBezTo>
                <a:cubicBezTo>
                  <a:pt x="20100" y="8026"/>
                  <a:pt x="17149" y="9792"/>
                  <a:pt x="15304" y="9227"/>
                </a:cubicBezTo>
                <a:cubicBezTo>
                  <a:pt x="13459" y="8662"/>
                  <a:pt x="11388" y="5623"/>
                  <a:pt x="10015" y="5411"/>
                </a:cubicBezTo>
                <a:cubicBezTo>
                  <a:pt x="8641" y="5199"/>
                  <a:pt x="7903" y="8732"/>
                  <a:pt x="7063" y="7955"/>
                </a:cubicBezTo>
                <a:cubicBezTo>
                  <a:pt x="6222" y="7178"/>
                  <a:pt x="5792" y="2019"/>
                  <a:pt x="4972" y="747"/>
                </a:cubicBezTo>
                <a:cubicBezTo>
                  <a:pt x="4152" y="-525"/>
                  <a:pt x="3004" y="182"/>
                  <a:pt x="2143" y="323"/>
                </a:cubicBezTo>
                <a:cubicBezTo>
                  <a:pt x="1282" y="464"/>
                  <a:pt x="298" y="-172"/>
                  <a:pt x="52" y="747"/>
                </a:cubicBez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30727" name="Rectangle 2">
            <a:extLst>
              <a:ext uri="{FF2B5EF4-FFF2-40B4-BE49-F238E27FC236}">
                <a16:creationId xmlns:a16="http://schemas.microsoft.com/office/drawing/2014/main" id="{B3CBF5BB-88BA-14F2-FECA-641761DC9F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7800" y="247650"/>
            <a:ext cx="4572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000">
                <a:solidFill>
                  <a:srgbClr val="132752"/>
                </a:solidFill>
              </a:rPr>
              <a:t>Πορεία εξάπλωσης των λεσσεψιανών στην Ανατολική Μεσόγειο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0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20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20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5" name="Group 4">
            <a:extLst>
              <a:ext uri="{FF2B5EF4-FFF2-40B4-BE49-F238E27FC236}">
                <a16:creationId xmlns:a16="http://schemas.microsoft.com/office/drawing/2014/main" id="{8EC6D47F-8D6D-A748-211A-CDF301DEB8CE}"/>
              </a:ext>
            </a:extLst>
          </p:cNvPr>
          <p:cNvGrpSpPr>
            <a:grpSpLocks/>
          </p:cNvGrpSpPr>
          <p:nvPr/>
        </p:nvGrpSpPr>
        <p:grpSpPr bwMode="auto">
          <a:xfrm>
            <a:off x="2381250" y="444500"/>
            <a:ext cx="3198813" cy="1538288"/>
            <a:chOff x="0" y="0"/>
            <a:chExt cx="10000" cy="10000"/>
          </a:xfrm>
        </p:grpSpPr>
        <p:pic>
          <p:nvPicPr>
            <p:cNvPr id="31746" name="Picture 11">
              <a:extLst>
                <a:ext uri="{FF2B5EF4-FFF2-40B4-BE49-F238E27FC236}">
                  <a16:creationId xmlns:a16="http://schemas.microsoft.com/office/drawing/2014/main" id="{F2B85D23-E3A7-019A-AC43-3872990FA59B}"/>
                </a:ext>
              </a:extLst>
            </p:cNvPr>
            <p:cNvPicPr>
              <a:picLocks noRot="1"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827"/>
              <a:ext cx="10000" cy="8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31747" name="TextBox 12">
              <a:extLst>
                <a:ext uri="{FF2B5EF4-FFF2-40B4-BE49-F238E27FC236}">
                  <a16:creationId xmlns:a16="http://schemas.microsoft.com/office/drawing/2014/main" id="{D0DEBCA2-2532-CA18-B8BD-ABB3AECDFE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37" y="0"/>
              <a:ext cx="8634" cy="18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i="1">
                  <a:solidFill>
                    <a:srgbClr val="000000"/>
                  </a:solidFill>
                  <a:latin typeface="Century" panose="02040604050505020304" pitchFamily="18" charset="0"/>
                </a:rPr>
                <a:t>Parupeneus forskalii</a:t>
              </a:r>
            </a:p>
          </p:txBody>
        </p:sp>
      </p:grpSp>
      <p:grpSp>
        <p:nvGrpSpPr>
          <p:cNvPr id="31748" name="Group 1">
            <a:extLst>
              <a:ext uri="{FF2B5EF4-FFF2-40B4-BE49-F238E27FC236}">
                <a16:creationId xmlns:a16="http://schemas.microsoft.com/office/drawing/2014/main" id="{364AE360-B2D1-CCD0-3ECF-BE9D6FA43786}"/>
              </a:ext>
            </a:extLst>
          </p:cNvPr>
          <p:cNvGrpSpPr>
            <a:grpSpLocks/>
          </p:cNvGrpSpPr>
          <p:nvPr/>
        </p:nvGrpSpPr>
        <p:grpSpPr bwMode="auto">
          <a:xfrm>
            <a:off x="5811838" y="287338"/>
            <a:ext cx="2676525" cy="1649412"/>
            <a:chOff x="0" y="0"/>
            <a:chExt cx="10000" cy="10000"/>
          </a:xfrm>
        </p:grpSpPr>
        <p:sp>
          <p:nvSpPr>
            <p:cNvPr id="31749" name="TextBox 8">
              <a:extLst>
                <a:ext uri="{FF2B5EF4-FFF2-40B4-BE49-F238E27FC236}">
                  <a16:creationId xmlns:a16="http://schemas.microsoft.com/office/drawing/2014/main" id="{C95CF914-D9BE-C085-2A5A-F4D8265DF5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4" y="0"/>
              <a:ext cx="8492" cy="17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i="1">
                  <a:solidFill>
                    <a:srgbClr val="000000"/>
                  </a:solidFill>
                  <a:latin typeface="Century" panose="02040604050505020304" pitchFamily="18" charset="0"/>
                </a:rPr>
                <a:t>Siganus luridus</a:t>
              </a:r>
            </a:p>
          </p:txBody>
        </p:sp>
        <p:pic>
          <p:nvPicPr>
            <p:cNvPr id="31750" name="Picture 13">
              <a:extLst>
                <a:ext uri="{FF2B5EF4-FFF2-40B4-BE49-F238E27FC236}">
                  <a16:creationId xmlns:a16="http://schemas.microsoft.com/office/drawing/2014/main" id="{E5123164-B1E0-AECA-EBEB-FD95B62B12F8}"/>
                </a:ext>
              </a:extLst>
            </p:cNvPr>
            <p:cNvPicPr>
              <a:picLocks noRot="1"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715"/>
              <a:ext cx="10000" cy="82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grpSp>
        <p:nvGrpSpPr>
          <p:cNvPr id="31751" name="Group 2">
            <a:extLst>
              <a:ext uri="{FF2B5EF4-FFF2-40B4-BE49-F238E27FC236}">
                <a16:creationId xmlns:a16="http://schemas.microsoft.com/office/drawing/2014/main" id="{3C4CE91E-34AC-59C0-CD21-CF5396A85CB3}"/>
              </a:ext>
            </a:extLst>
          </p:cNvPr>
          <p:cNvGrpSpPr>
            <a:grpSpLocks/>
          </p:cNvGrpSpPr>
          <p:nvPr/>
        </p:nvGrpSpPr>
        <p:grpSpPr bwMode="auto">
          <a:xfrm>
            <a:off x="6286500" y="3252788"/>
            <a:ext cx="2647950" cy="1593850"/>
            <a:chOff x="0" y="0"/>
            <a:chExt cx="10000" cy="10000"/>
          </a:xfrm>
        </p:grpSpPr>
        <p:pic>
          <p:nvPicPr>
            <p:cNvPr id="31752" name="Picture 14">
              <a:extLst>
                <a:ext uri="{FF2B5EF4-FFF2-40B4-BE49-F238E27FC236}">
                  <a16:creationId xmlns:a16="http://schemas.microsoft.com/office/drawing/2014/main" id="{0B1AE228-9DD5-C2CE-F3F3-6F6DA52201E8}"/>
                </a:ext>
              </a:extLst>
            </p:cNvPr>
            <p:cNvPicPr>
              <a:picLocks noRot="1"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836"/>
              <a:ext cx="10000" cy="81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31753" name="TextBox 15">
              <a:extLst>
                <a:ext uri="{FF2B5EF4-FFF2-40B4-BE49-F238E27FC236}">
                  <a16:creationId xmlns:a16="http://schemas.microsoft.com/office/drawing/2014/main" id="{58104A5C-1957-AA41-5288-BCA32D0736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1" y="0"/>
              <a:ext cx="8869" cy="17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i="1">
                  <a:solidFill>
                    <a:srgbClr val="000000"/>
                  </a:solidFill>
                  <a:latin typeface="Century" panose="02040604050505020304" pitchFamily="18" charset="0"/>
                </a:rPr>
                <a:t>Siganus rivulatus</a:t>
              </a:r>
            </a:p>
          </p:txBody>
        </p:sp>
      </p:grpSp>
      <p:grpSp>
        <p:nvGrpSpPr>
          <p:cNvPr id="31754" name="Group 3">
            <a:extLst>
              <a:ext uri="{FF2B5EF4-FFF2-40B4-BE49-F238E27FC236}">
                <a16:creationId xmlns:a16="http://schemas.microsoft.com/office/drawing/2014/main" id="{205B13A9-A905-9D59-0731-5A33FC813AA8}"/>
              </a:ext>
            </a:extLst>
          </p:cNvPr>
          <p:cNvGrpSpPr>
            <a:grpSpLocks/>
          </p:cNvGrpSpPr>
          <p:nvPr/>
        </p:nvGrpSpPr>
        <p:grpSpPr bwMode="auto">
          <a:xfrm>
            <a:off x="4592638" y="1885950"/>
            <a:ext cx="3508375" cy="1171575"/>
            <a:chOff x="0" y="0"/>
            <a:chExt cx="10000" cy="10000"/>
          </a:xfrm>
        </p:grpSpPr>
        <p:sp>
          <p:nvSpPr>
            <p:cNvPr id="31755" name="TextBox 6">
              <a:extLst>
                <a:ext uri="{FF2B5EF4-FFF2-40B4-BE49-F238E27FC236}">
                  <a16:creationId xmlns:a16="http://schemas.microsoft.com/office/drawing/2014/main" id="{607834B8-7AAC-6AB9-5758-B664AE60E0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77" y="0"/>
              <a:ext cx="7523" cy="23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i="1">
                  <a:solidFill>
                    <a:srgbClr val="000000"/>
                  </a:solidFill>
                  <a:latin typeface="Century" panose="02040604050505020304" pitchFamily="18" charset="0"/>
                </a:rPr>
                <a:t>Upeneus moluccensis</a:t>
              </a:r>
            </a:p>
          </p:txBody>
        </p:sp>
        <p:pic>
          <p:nvPicPr>
            <p:cNvPr id="31756" name="Picture 16">
              <a:extLst>
                <a:ext uri="{FF2B5EF4-FFF2-40B4-BE49-F238E27FC236}">
                  <a16:creationId xmlns:a16="http://schemas.microsoft.com/office/drawing/2014/main" id="{D76B58A3-CF24-E5C6-3C40-018FA24CB329}"/>
                </a:ext>
              </a:extLst>
            </p:cNvPr>
            <p:cNvPicPr>
              <a:picLocks noRot="1"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364"/>
              <a:ext cx="9589" cy="76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grpSp>
        <p:nvGrpSpPr>
          <p:cNvPr id="31757" name="Group 5">
            <a:extLst>
              <a:ext uri="{FF2B5EF4-FFF2-40B4-BE49-F238E27FC236}">
                <a16:creationId xmlns:a16="http://schemas.microsoft.com/office/drawing/2014/main" id="{BF2D6E07-250C-D7EA-3880-79ECCA1DEC01}"/>
              </a:ext>
            </a:extLst>
          </p:cNvPr>
          <p:cNvGrpSpPr>
            <a:grpSpLocks/>
          </p:cNvGrpSpPr>
          <p:nvPr/>
        </p:nvGrpSpPr>
        <p:grpSpPr bwMode="auto">
          <a:xfrm>
            <a:off x="354013" y="1554163"/>
            <a:ext cx="2916237" cy="1603375"/>
            <a:chOff x="0" y="0"/>
            <a:chExt cx="10000" cy="10000"/>
          </a:xfrm>
        </p:grpSpPr>
        <p:pic>
          <p:nvPicPr>
            <p:cNvPr id="31758" name="Picture 17">
              <a:extLst>
                <a:ext uri="{FF2B5EF4-FFF2-40B4-BE49-F238E27FC236}">
                  <a16:creationId xmlns:a16="http://schemas.microsoft.com/office/drawing/2014/main" id="{BC19F1F8-8ECC-8663-FB17-AF10C0232291}"/>
                </a:ext>
              </a:extLst>
            </p:cNvPr>
            <p:cNvPicPr>
              <a:picLocks noRot="1"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704"/>
              <a:ext cx="10000" cy="82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31759" name="TextBox 7">
              <a:extLst>
                <a:ext uri="{FF2B5EF4-FFF2-40B4-BE49-F238E27FC236}">
                  <a16:creationId xmlns:a16="http://schemas.microsoft.com/office/drawing/2014/main" id="{DD97B6BB-6BBE-44C5-946C-96E60D660B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8" y="0"/>
              <a:ext cx="5697" cy="17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i="1">
                  <a:solidFill>
                    <a:srgbClr val="000000"/>
                  </a:solidFill>
                  <a:latin typeface="Century" panose="02040604050505020304" pitchFamily="18" charset="0"/>
                </a:rPr>
                <a:t>Upeneus pori</a:t>
              </a:r>
            </a:p>
          </p:txBody>
        </p:sp>
      </p:grpSp>
      <p:grpSp>
        <p:nvGrpSpPr>
          <p:cNvPr id="31760" name="Group 21">
            <a:extLst>
              <a:ext uri="{FF2B5EF4-FFF2-40B4-BE49-F238E27FC236}">
                <a16:creationId xmlns:a16="http://schemas.microsoft.com/office/drawing/2014/main" id="{2433CD1B-23BA-1305-CEC0-BB5064BE4C45}"/>
              </a:ext>
            </a:extLst>
          </p:cNvPr>
          <p:cNvGrpSpPr>
            <a:grpSpLocks/>
          </p:cNvGrpSpPr>
          <p:nvPr/>
        </p:nvGrpSpPr>
        <p:grpSpPr bwMode="auto">
          <a:xfrm>
            <a:off x="2933700" y="3162300"/>
            <a:ext cx="3209925" cy="1352550"/>
            <a:chOff x="0" y="0"/>
            <a:chExt cx="10000" cy="10000"/>
          </a:xfrm>
        </p:grpSpPr>
        <p:pic>
          <p:nvPicPr>
            <p:cNvPr id="31761" name="Picture 18">
              <a:extLst>
                <a:ext uri="{FF2B5EF4-FFF2-40B4-BE49-F238E27FC236}">
                  <a16:creationId xmlns:a16="http://schemas.microsoft.com/office/drawing/2014/main" id="{D31C84C3-193B-7A92-9E3D-CEBD6619AFC8}"/>
                </a:ext>
              </a:extLst>
            </p:cNvPr>
            <p:cNvPicPr>
              <a:picLocks noRot="1"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078"/>
              <a:ext cx="10000" cy="79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31762" name="TextBox 10">
              <a:extLst>
                <a:ext uri="{FF2B5EF4-FFF2-40B4-BE49-F238E27FC236}">
                  <a16:creationId xmlns:a16="http://schemas.microsoft.com/office/drawing/2014/main" id="{B9F641D4-987F-F692-CEFA-CEE6C03EDB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89" y="0"/>
              <a:ext cx="7533" cy="20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i="1">
                  <a:solidFill>
                    <a:srgbClr val="000000"/>
                  </a:solidFill>
                  <a:latin typeface="Century" panose="02040604050505020304" pitchFamily="18" charset="0"/>
                </a:rPr>
                <a:t>Etrumeus teres</a:t>
              </a:r>
            </a:p>
          </p:txBody>
        </p:sp>
      </p:grpSp>
      <p:grpSp>
        <p:nvGrpSpPr>
          <p:cNvPr id="31763" name="Group 9">
            <a:extLst>
              <a:ext uri="{FF2B5EF4-FFF2-40B4-BE49-F238E27FC236}">
                <a16:creationId xmlns:a16="http://schemas.microsoft.com/office/drawing/2014/main" id="{B163D5E3-8AFB-8593-FBD2-3B5DCA14FAE8}"/>
              </a:ext>
            </a:extLst>
          </p:cNvPr>
          <p:cNvGrpSpPr>
            <a:grpSpLocks/>
          </p:cNvGrpSpPr>
          <p:nvPr/>
        </p:nvGrpSpPr>
        <p:grpSpPr bwMode="auto">
          <a:xfrm>
            <a:off x="354013" y="3211513"/>
            <a:ext cx="2419350" cy="1627187"/>
            <a:chOff x="0" y="0"/>
            <a:chExt cx="10000" cy="10000"/>
          </a:xfrm>
        </p:grpSpPr>
        <p:pic>
          <p:nvPicPr>
            <p:cNvPr id="31764" name="Picture 19">
              <a:extLst>
                <a:ext uri="{FF2B5EF4-FFF2-40B4-BE49-F238E27FC236}">
                  <a16:creationId xmlns:a16="http://schemas.microsoft.com/office/drawing/2014/main" id="{7C83C815-FBEE-297E-B83B-FCACE2E758FF}"/>
                </a:ext>
              </a:extLst>
            </p:cNvPr>
            <p:cNvPicPr>
              <a:picLocks noRot="1"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4" y="2053"/>
              <a:ext cx="9496" cy="79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31765" name="TextBox 20">
              <a:extLst>
                <a:ext uri="{FF2B5EF4-FFF2-40B4-BE49-F238E27FC236}">
                  <a16:creationId xmlns:a16="http://schemas.microsoft.com/office/drawing/2014/main" id="{68770183-5769-BFCC-520C-5D40B18371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0"/>
              <a:ext cx="9992" cy="17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i="1">
                  <a:solidFill>
                    <a:srgbClr val="000000"/>
                  </a:solidFill>
                  <a:latin typeface="Century" panose="02040604050505020304" pitchFamily="18" charset="0"/>
                </a:rPr>
                <a:t>Solea senegalensis</a:t>
              </a:r>
            </a:p>
          </p:txBody>
        </p:sp>
      </p:grpSp>
      <p:sp>
        <p:nvSpPr>
          <p:cNvPr id="31766" name="Rectangle 24">
            <a:extLst>
              <a:ext uri="{FF2B5EF4-FFF2-40B4-BE49-F238E27FC236}">
                <a16:creationId xmlns:a16="http://schemas.microsoft.com/office/drawing/2014/main" id="{DF4EFE7A-D068-635A-B28F-51DFA5BD6B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5925" y="19050"/>
            <a:ext cx="6718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000" b="1">
                <a:solidFill>
                  <a:srgbClr val="8A28B8"/>
                </a:solidFill>
              </a:rPr>
              <a:t>Εδώδιμα ξενικά είδη αποτελούν πλέον μέρος του αλιεύματος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1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1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1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1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6" descr="G:\D\Documents\My Pictures\Work\Invasive\Upeneus pori 11Apr2014 iraklio\Upeneus pori 11April2014.jpg">
            <a:extLst>
              <a:ext uri="{FF2B5EF4-FFF2-40B4-BE49-F238E27FC236}">
                <a16:creationId xmlns:a16="http://schemas.microsoft.com/office/drawing/2014/main" id="{B6221E89-01B6-E6D2-8ABB-87755F43C16C}"/>
              </a:ext>
            </a:extLst>
          </p:cNvPr>
          <p:cNvPicPr>
            <a:picLocks noRot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5763" y="2190750"/>
            <a:ext cx="4029076" cy="2228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2770" name="Picture 11">
            <a:extLst>
              <a:ext uri="{FF2B5EF4-FFF2-40B4-BE49-F238E27FC236}">
                <a16:creationId xmlns:a16="http://schemas.microsoft.com/office/drawing/2014/main" id="{E12BCD76-A11E-2CE8-5DB8-FD30DCFF8D80}"/>
              </a:ext>
            </a:extLst>
          </p:cNvPr>
          <p:cNvPicPr>
            <a:picLocks noRot="1"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9825" y="2339975"/>
            <a:ext cx="2924175" cy="164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2771" name="Picture 4">
            <a:extLst>
              <a:ext uri="{FF2B5EF4-FFF2-40B4-BE49-F238E27FC236}">
                <a16:creationId xmlns:a16="http://schemas.microsoft.com/office/drawing/2014/main" id="{D6574427-37E7-40AC-2556-D36273727EF7}"/>
              </a:ext>
            </a:extLst>
          </p:cNvPr>
          <p:cNvPicPr>
            <a:picLocks noRot="1"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3" y="625475"/>
            <a:ext cx="3649662" cy="2054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2772" name="TextBox 6">
            <a:extLst>
              <a:ext uri="{FF2B5EF4-FFF2-40B4-BE49-F238E27FC236}">
                <a16:creationId xmlns:a16="http://schemas.microsoft.com/office/drawing/2014/main" id="{CC846BEC-B681-26C6-F329-13611ADAA3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0324" y="2029103"/>
            <a:ext cx="230346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 dirty="0" err="1">
                <a:solidFill>
                  <a:srgbClr val="FFFF00"/>
                </a:solidFill>
                <a:latin typeface="Times New Roman" panose="02020603050405020304" pitchFamily="18" charset="0"/>
              </a:rPr>
              <a:t>Alepes</a:t>
            </a:r>
            <a:r>
              <a:rPr lang="en-US" altLang="en-US" sz="1800" b="1" dirty="0">
                <a:solidFill>
                  <a:srgbClr val="FFFF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1800" b="1" dirty="0" err="1">
                <a:solidFill>
                  <a:srgbClr val="FFFF00"/>
                </a:solidFill>
                <a:latin typeface="Times New Roman" panose="02020603050405020304" pitchFamily="18" charset="0"/>
              </a:rPr>
              <a:t>djedaba</a:t>
            </a:r>
            <a:endParaRPr lang="en-US" altLang="en-US" sz="1800" b="1" dirty="0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32773" name="Picture 8">
            <a:extLst>
              <a:ext uri="{FF2B5EF4-FFF2-40B4-BE49-F238E27FC236}">
                <a16:creationId xmlns:a16="http://schemas.microsoft.com/office/drawing/2014/main" id="{1E86FC1F-7D34-4B4C-28A5-CB714A19EFC2}"/>
              </a:ext>
            </a:extLst>
          </p:cNvPr>
          <p:cNvPicPr>
            <a:picLocks noRot="1"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5838" y="639763"/>
            <a:ext cx="1909762" cy="2138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2774" name="TextBox 9">
            <a:extLst>
              <a:ext uri="{FF2B5EF4-FFF2-40B4-BE49-F238E27FC236}">
                <a16:creationId xmlns:a16="http://schemas.microsoft.com/office/drawing/2014/main" id="{56188109-125E-17B6-7EDD-93FF2A757E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1701" y="1431707"/>
            <a:ext cx="181609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 b="1" dirty="0" err="1">
                <a:latin typeface="Times New Roman" panose="02020603050405020304" pitchFamily="18" charset="0"/>
              </a:rPr>
              <a:t>Fistularia</a:t>
            </a:r>
            <a:r>
              <a:rPr lang="en-US" altLang="en-US" sz="1800" b="1" dirty="0">
                <a:latin typeface="Times New Roman" panose="02020603050405020304" pitchFamily="18" charset="0"/>
              </a:rPr>
              <a:t> </a:t>
            </a:r>
            <a:r>
              <a:rPr lang="en-US" altLang="en-US" sz="1800" b="1" dirty="0" err="1">
                <a:latin typeface="Times New Roman" panose="02020603050405020304" pitchFamily="18" charset="0"/>
              </a:rPr>
              <a:t>commersonii</a:t>
            </a:r>
            <a:endParaRPr lang="en-US" altLang="en-US" sz="1800" b="1" dirty="0">
              <a:latin typeface="Times New Roman" panose="02020603050405020304" pitchFamily="18" charset="0"/>
            </a:endParaRPr>
          </a:p>
        </p:txBody>
      </p:sp>
      <p:sp>
        <p:nvSpPr>
          <p:cNvPr id="32775" name="TextBox 12">
            <a:extLst>
              <a:ext uri="{FF2B5EF4-FFF2-40B4-BE49-F238E27FC236}">
                <a16:creationId xmlns:a16="http://schemas.microsoft.com/office/drawing/2014/main" id="{708B9B05-FD51-91C8-D049-12FD5CE32C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2225" y="3597275"/>
            <a:ext cx="239712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FFFF00"/>
                </a:solidFill>
                <a:latin typeface="Times New Roman" panose="02020603050405020304" pitchFamily="18" charset="0"/>
              </a:rPr>
              <a:t>Pteragogus pelicus</a:t>
            </a:r>
          </a:p>
        </p:txBody>
      </p:sp>
      <p:pic>
        <p:nvPicPr>
          <p:cNvPr id="32776" name="Picture 15">
            <a:extLst>
              <a:ext uri="{FF2B5EF4-FFF2-40B4-BE49-F238E27FC236}">
                <a16:creationId xmlns:a16="http://schemas.microsoft.com/office/drawing/2014/main" id="{291F1A75-9B5E-5DBF-7338-7506A7304687}"/>
              </a:ext>
            </a:extLst>
          </p:cNvPr>
          <p:cNvPicPr>
            <a:picLocks noRot="1"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4338" y="3022600"/>
            <a:ext cx="341630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2777" name="TextBox 16">
            <a:extLst>
              <a:ext uri="{FF2B5EF4-FFF2-40B4-BE49-F238E27FC236}">
                <a16:creationId xmlns:a16="http://schemas.microsoft.com/office/drawing/2014/main" id="{C44F7CAA-0893-7E62-A459-ED4B3F2101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4541837"/>
            <a:ext cx="230346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 b="1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Melicertus</a:t>
            </a:r>
            <a:r>
              <a:rPr lang="en-US" altLang="en-US" sz="18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1800" b="1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hathor</a:t>
            </a:r>
            <a:endParaRPr lang="en-US" altLang="en-US" sz="1800" b="1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32778" name="Picture 2" descr="https://encrypted-tbn0.gstatic.com/images?q=tbn:ANd9GcSBkPGJ1iorsR3vVBkVXBfMQuwFDiDJGjFU7aL1Kl8v--4dYMjP">
            <a:extLst>
              <a:ext uri="{FF2B5EF4-FFF2-40B4-BE49-F238E27FC236}">
                <a16:creationId xmlns:a16="http://schemas.microsoft.com/office/drawing/2014/main" id="{5B933FAA-56A3-7AF6-217F-EE66960846D2}"/>
              </a:ext>
            </a:extLst>
          </p:cNvPr>
          <p:cNvPicPr>
            <a:picLocks noRot="1"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641350"/>
            <a:ext cx="3624263" cy="180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2779" name="TextBox 17">
            <a:extLst>
              <a:ext uri="{FF2B5EF4-FFF2-40B4-BE49-F238E27FC236}">
                <a16:creationId xmlns:a16="http://schemas.microsoft.com/office/drawing/2014/main" id="{CE787103-9312-24E8-2001-DE5DDFEBE1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5963" y="676275"/>
            <a:ext cx="2727325" cy="277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FFFF00"/>
                </a:solidFill>
                <a:latin typeface="Times New Roman" panose="02020603050405020304" pitchFamily="18" charset="0"/>
              </a:rPr>
              <a:t>Sarcocentron rubrum</a:t>
            </a:r>
          </a:p>
        </p:txBody>
      </p:sp>
      <p:sp>
        <p:nvSpPr>
          <p:cNvPr id="32780" name="TextBox 1">
            <a:extLst>
              <a:ext uri="{FF2B5EF4-FFF2-40B4-BE49-F238E27FC236}">
                <a16:creationId xmlns:a16="http://schemas.microsoft.com/office/drawing/2014/main" id="{6A7D4354-EBC3-B37F-805F-668D760B72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9531" y="3399631"/>
            <a:ext cx="180022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 dirty="0" err="1">
                <a:solidFill>
                  <a:srgbClr val="FFFF00"/>
                </a:solidFill>
                <a:latin typeface="Times New Roman" panose="02020603050405020304" pitchFamily="18" charset="0"/>
              </a:rPr>
              <a:t>Upeneus</a:t>
            </a:r>
            <a:r>
              <a:rPr lang="en-US" altLang="en-US" sz="1800" b="1" dirty="0">
                <a:solidFill>
                  <a:srgbClr val="FFFF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1800" b="1" dirty="0" err="1">
                <a:solidFill>
                  <a:srgbClr val="FFFF00"/>
                </a:solidFill>
                <a:latin typeface="Times New Roman" panose="02020603050405020304" pitchFamily="18" charset="0"/>
              </a:rPr>
              <a:t>pori</a:t>
            </a:r>
            <a:endParaRPr lang="en-US" altLang="en-US" sz="1800" b="1" dirty="0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Box 1">
            <a:extLst>
              <a:ext uri="{FF2B5EF4-FFF2-40B4-BE49-F238E27FC236}">
                <a16:creationId xmlns:a16="http://schemas.microsoft.com/office/drawing/2014/main" id="{A61D368C-5636-8D77-DE09-0178F0507E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3938" y="365125"/>
            <a:ext cx="5137150" cy="4729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sz="2000" b="1">
                <a:solidFill>
                  <a:srgbClr val="8A28B8"/>
                </a:solidFill>
              </a:rPr>
              <a:t>Στην αλιεία της Αιγύπτου:</a:t>
            </a:r>
          </a:p>
          <a:p>
            <a:endParaRPr lang="en-US" altLang="en-US" sz="2000" b="1">
              <a:solidFill>
                <a:srgbClr val="8A28B8"/>
              </a:solidFill>
            </a:endParaRPr>
          </a:p>
          <a:p>
            <a:pPr>
              <a:buClrTx/>
            </a:pPr>
            <a:endParaRPr lang="en-US" altLang="en-US"/>
          </a:p>
          <a:p>
            <a:pPr>
              <a:buFontTx/>
              <a:buChar char="•"/>
            </a:pPr>
            <a:r>
              <a:rPr lang="en-US" altLang="en-US" sz="2000" b="1" i="1">
                <a:solidFill>
                  <a:srgbClr val="8A28B8"/>
                </a:solidFill>
              </a:rPr>
              <a:t>Etrumeus teres:</a:t>
            </a:r>
            <a:r>
              <a:rPr lang="en-US" altLang="en-US" sz="2000">
                <a:solidFill>
                  <a:srgbClr val="8A28B8"/>
                </a:solidFill>
              </a:rPr>
              <a:t> </a:t>
            </a:r>
            <a:r>
              <a:rPr lang="en-US" altLang="en-US" sz="2000" b="1">
                <a:solidFill>
                  <a:srgbClr val="1D3B7B"/>
                </a:solidFill>
              </a:rPr>
              <a:t>αποτελεί σχεδόν το κύριο αλίευμα του Γρι-γρί στη Μεσογειακή Αιγυπτιακή αλιεία  (Δείκτης αφθονίας ~1.7 τόνοι/σκάφος/μέρα αλιείας).</a:t>
            </a:r>
          </a:p>
          <a:p>
            <a:pPr>
              <a:buClrTx/>
            </a:pPr>
            <a:endParaRPr lang="en-US" altLang="en-US" sz="2000"/>
          </a:p>
          <a:p>
            <a:pPr>
              <a:buFontTx/>
              <a:buChar char="•"/>
            </a:pPr>
            <a:r>
              <a:rPr lang="en-US" altLang="en-US" sz="2000" b="1">
                <a:solidFill>
                  <a:srgbClr val="8A28B8"/>
                </a:solidFill>
              </a:rPr>
              <a:t>Ξενικά είδη γαρίδας και καβουριών </a:t>
            </a:r>
            <a:r>
              <a:rPr lang="en-US" altLang="en-US" sz="2000" b="1">
                <a:solidFill>
                  <a:srgbClr val="1D3B7B"/>
                </a:solidFill>
              </a:rPr>
              <a:t>αποτελούν το ¼ του ολικού όγκου αλιευμάτων της μηχανότρατας, ενώ είναι τα πιό σημαντικά είδη όσον αφορά το οικονομικό εισόδημα.</a:t>
            </a:r>
          </a:p>
          <a:p>
            <a:pPr>
              <a:buClrTx/>
            </a:pPr>
            <a:endParaRPr lang="en-US" altLang="en-US">
              <a:latin typeface="Comic Sans MS" panose="030F0702030302020204" pitchFamily="66" charset="0"/>
            </a:endParaRPr>
          </a:p>
        </p:txBody>
      </p:sp>
      <p:pic>
        <p:nvPicPr>
          <p:cNvPr id="33794" name="Picture 6" descr="P9200041">
            <a:extLst>
              <a:ext uri="{FF2B5EF4-FFF2-40B4-BE49-F238E27FC236}">
                <a16:creationId xmlns:a16="http://schemas.microsoft.com/office/drawing/2014/main" id="{4F16E3BE-9EC3-EE69-8B67-2B613174A608}"/>
              </a:ext>
            </a:extLst>
          </p:cNvPr>
          <p:cNvPicPr>
            <a:picLocks noRot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057275"/>
            <a:ext cx="3168650" cy="178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3795" name="Picture 3">
            <a:extLst>
              <a:ext uri="{FF2B5EF4-FFF2-40B4-BE49-F238E27FC236}">
                <a16:creationId xmlns:a16="http://schemas.microsoft.com/office/drawing/2014/main" id="{6989E1F2-5AE7-0D1A-DE86-15C5D4E23BDD}"/>
              </a:ext>
            </a:extLst>
          </p:cNvPr>
          <p:cNvPicPr>
            <a:picLocks noRot="1"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971800"/>
            <a:ext cx="3097212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>
            <a:extLst>
              <a:ext uri="{FF2B5EF4-FFF2-40B4-BE49-F238E27FC236}">
                <a16:creationId xmlns:a16="http://schemas.microsoft.com/office/drawing/2014/main" id="{BE5523A3-BC62-CFA4-6BDE-0D86DFF40E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338" y="1157288"/>
            <a:ext cx="8245475" cy="3748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228600" defTabSz="4492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492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492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492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492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800" b="1">
                <a:solidFill>
                  <a:srgbClr val="1D3B7B"/>
                </a:solidFill>
                <a:latin typeface="Carlito" pitchFamily="65" charset="0"/>
              </a:rPr>
              <a:t>Ανακατατάξεις στην αφθονία αυτόχθονων/ξενικών ειδών στην περιοχή:</a:t>
            </a:r>
          </a:p>
          <a:p>
            <a:pPr>
              <a:spcBef>
                <a:spcPct val="0"/>
              </a:spcBef>
            </a:pPr>
            <a:endParaRPr lang="en-US" altLang="en-US" sz="1800" b="1">
              <a:solidFill>
                <a:srgbClr val="1D3B7B"/>
              </a:solidFill>
              <a:latin typeface="Carlito" pitchFamily="65" charset="0"/>
            </a:endParaRPr>
          </a:p>
          <a:p>
            <a:pPr>
              <a:spcBef>
                <a:spcPct val="0"/>
              </a:spcBef>
            </a:pPr>
            <a:r>
              <a:rPr lang="en-US" altLang="en-US" sz="1800" b="1">
                <a:solidFill>
                  <a:srgbClr val="1D3B7B"/>
                </a:solidFill>
                <a:latin typeface="Carlito" pitchFamily="65" charset="0"/>
              </a:rPr>
              <a:t>Το αυτόχθονο </a:t>
            </a:r>
            <a:r>
              <a:rPr lang="en-US" altLang="en-US" sz="1800" b="1" i="1">
                <a:solidFill>
                  <a:srgbClr val="1D3B7B"/>
                </a:solidFill>
                <a:latin typeface="Carlito" pitchFamily="65" charset="0"/>
              </a:rPr>
              <a:t>Argyrosomus regius</a:t>
            </a:r>
            <a:r>
              <a:rPr lang="en-US" altLang="en-US" sz="1800" b="1">
                <a:solidFill>
                  <a:srgbClr val="1D3B7B"/>
                </a:solidFill>
                <a:latin typeface="Carlito" pitchFamily="65" charset="0"/>
              </a:rPr>
              <a:t>, πολύ άφθονο στην περιοχή, από το 1980 σχεδόν εξαφανίστηκε από τα αλιεύματα, ενώ το λεσσεψιανό είδος </a:t>
            </a:r>
            <a:r>
              <a:rPr lang="en-US" altLang="en-US" sz="1800" b="1" i="1">
                <a:solidFill>
                  <a:srgbClr val="1D3B7B"/>
                </a:solidFill>
                <a:latin typeface="Carlito" pitchFamily="65" charset="0"/>
              </a:rPr>
              <a:t>Scomberomorus commerson </a:t>
            </a:r>
            <a:r>
              <a:rPr lang="en-US" altLang="en-US" sz="1800" b="1">
                <a:solidFill>
                  <a:srgbClr val="1D3B7B"/>
                </a:solidFill>
                <a:latin typeface="Carlito" pitchFamily="65" charset="0"/>
              </a:rPr>
              <a:t>έχει αυξήσει δραματικά τους πληθυσμούς του. Και τα δύο είδη τρέφονται με ψάρια και καταλαμβάνουν παρόμοιους θώκους. </a:t>
            </a:r>
          </a:p>
          <a:p>
            <a:pPr>
              <a:spcBef>
                <a:spcPct val="0"/>
              </a:spcBef>
            </a:pPr>
            <a:endParaRPr lang="en-US" altLang="en-US" sz="1800" b="1">
              <a:solidFill>
                <a:srgbClr val="1D3B7B"/>
              </a:solidFill>
              <a:latin typeface="Carlito" pitchFamily="65" charset="0"/>
            </a:endParaRPr>
          </a:p>
          <a:p>
            <a:pPr>
              <a:spcBef>
                <a:spcPct val="0"/>
              </a:spcBef>
            </a:pPr>
            <a:r>
              <a:rPr lang="en-US" altLang="en-US" sz="1800" b="1">
                <a:solidFill>
                  <a:srgbClr val="1D3B7B"/>
                </a:solidFill>
                <a:latin typeface="Carlito" pitchFamily="65" charset="0"/>
              </a:rPr>
              <a:t>Το λεσσεψιανό  Callionymus filamentosus είναι το πιο συχνό παράπλευρο αλίευμα, ενώ τα 3 συγγενή αυτόχθονα είδη, που καταλαμβάνουν παρόμοιο θώκο, έχουν σχεδόν εξαφανιστεί από τα αλιεύματα</a:t>
            </a:r>
          </a:p>
          <a:p>
            <a:pPr>
              <a:spcBef>
                <a:spcPct val="0"/>
              </a:spcBef>
              <a:buClrTx/>
            </a:pPr>
            <a:endParaRPr lang="en-US" altLang="en-US">
              <a:latin typeface="Comic Sans MS" panose="030F0702030302020204" pitchFamily="66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Comic Sans MS" panose="030F0702030302020204" pitchFamily="66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Comic Sans MS" panose="030F0702030302020204" pitchFamily="66" charset="0"/>
            </a:endParaRPr>
          </a:p>
        </p:txBody>
      </p:sp>
      <p:pic>
        <p:nvPicPr>
          <p:cNvPr id="34818" name="Picture 6" descr="http://www.diversifyfish.eu/uploads/1/4/2/0/14206280/1601749.jpg">
            <a:extLst>
              <a:ext uri="{FF2B5EF4-FFF2-40B4-BE49-F238E27FC236}">
                <a16:creationId xmlns:a16="http://schemas.microsoft.com/office/drawing/2014/main" id="{C6C38EDA-4AAC-BF3C-C1CD-25B660ED1386}"/>
              </a:ext>
            </a:extLst>
          </p:cNvPr>
          <p:cNvPicPr>
            <a:picLocks noRot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244975"/>
            <a:ext cx="4105275" cy="80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4819" name="Picture 2" descr="http://www.ciesm.org/atlas/pix/photos/ScomberomorusP.jpg">
            <a:extLst>
              <a:ext uri="{FF2B5EF4-FFF2-40B4-BE49-F238E27FC236}">
                <a16:creationId xmlns:a16="http://schemas.microsoft.com/office/drawing/2014/main" id="{9047B1D4-2B60-A837-21F7-65231BBEBBD6}"/>
              </a:ext>
            </a:extLst>
          </p:cNvPr>
          <p:cNvPicPr>
            <a:picLocks noRot="1"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4075113"/>
            <a:ext cx="4079875" cy="113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4820" name="Picture 4" descr="http://www.ciesm.org/atlas/pix/photos/CalionymusP.jpg">
            <a:extLst>
              <a:ext uri="{FF2B5EF4-FFF2-40B4-BE49-F238E27FC236}">
                <a16:creationId xmlns:a16="http://schemas.microsoft.com/office/drawing/2014/main" id="{1EFFFF98-91BC-8E8F-F47E-617A9FC0F602}"/>
              </a:ext>
            </a:extLst>
          </p:cNvPr>
          <p:cNvPicPr>
            <a:picLocks noRot="1"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9838" y="3892550"/>
            <a:ext cx="2573337" cy="125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4821" name="Rectangle 1">
            <a:extLst>
              <a:ext uri="{FF2B5EF4-FFF2-40B4-BE49-F238E27FC236}">
                <a16:creationId xmlns:a16="http://schemas.microsoft.com/office/drawing/2014/main" id="{C1D870A2-EB8B-B178-F26D-3E36B0DA93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1425" y="174625"/>
            <a:ext cx="5876925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indent="-225425" defTabSz="4492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492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492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492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492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8A28B8"/>
                </a:solidFill>
                <a:latin typeface="Carlito" pitchFamily="65" charset="0"/>
              </a:rPr>
              <a:t>Μόνο 25% του αριθμού ψαριών που πιάνονται στη Μεσογειακή αλιεία του Ισραήλ ανήκει σε αυτόχθονα είδη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Box 5">
            <a:extLst>
              <a:ext uri="{FF2B5EF4-FFF2-40B4-BE49-F238E27FC236}">
                <a16:creationId xmlns:a16="http://schemas.microsoft.com/office/drawing/2014/main" id="{86C90F6E-D071-AAEB-4D5A-BAA33D16D5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775" y="142875"/>
            <a:ext cx="8180388" cy="1065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ClrTx/>
            </a:pPr>
            <a:r>
              <a:rPr lang="en-US" altLang="en-US" sz="2000" b="1" dirty="0" err="1"/>
              <a:t>Ποσοστι</a:t>
            </a:r>
            <a:r>
              <a:rPr lang="en-US" altLang="en-US" sz="2000" b="1" dirty="0"/>
              <a:t>αία αναλογία ξενικών ειδών στο αλίευμα της παράκτιας αλιείας της Κρήτης </a:t>
            </a:r>
            <a:r>
              <a:rPr lang="el-GR" altLang="en-US" sz="2000" b="1" dirty="0"/>
              <a:t>και του Ν. Αιγαίου</a:t>
            </a:r>
            <a:r>
              <a:rPr lang="en-US" altLang="en-US" sz="2000" b="1" dirty="0"/>
              <a:t> ανά μήνα, την περίοδο από 1/7/2020 έως 30/8/2021.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E97A6F8-1741-E3E1-28EC-8859569E17A7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369" y="1428750"/>
            <a:ext cx="7315200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4" descr="Αποτέλεσμα εικόνας για picture for chef">
            <a:extLst>
              <a:ext uri="{FF2B5EF4-FFF2-40B4-BE49-F238E27FC236}">
                <a16:creationId xmlns:a16="http://schemas.microsoft.com/office/drawing/2014/main" id="{C5848816-002D-F3FC-4CB9-FF554D54E78E}"/>
              </a:ext>
            </a:extLst>
          </p:cNvPr>
          <p:cNvPicPr>
            <a:picLocks noRot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" y="2894013"/>
            <a:ext cx="3992563" cy="2249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6866" name="Rectangle 1">
            <a:extLst>
              <a:ext uri="{FF2B5EF4-FFF2-40B4-BE49-F238E27FC236}">
                <a16:creationId xmlns:a16="http://schemas.microsoft.com/office/drawing/2014/main" id="{B9B89B5E-DCBF-458D-AC4C-8BDDFCDBC2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675" y="287338"/>
            <a:ext cx="8483600" cy="2582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l-GR" altLang="en-US" sz="1800" b="1" dirty="0">
                <a:solidFill>
                  <a:srgbClr val="1D3B7B"/>
                </a:solidFill>
              </a:rPr>
              <a:t>Δεδομένου ότι η παρουσία των </a:t>
            </a:r>
            <a:r>
              <a:rPr lang="en-US" altLang="en-US" sz="1800" b="1" dirty="0" err="1">
                <a:solidFill>
                  <a:srgbClr val="1D3B7B"/>
                </a:solidFill>
              </a:rPr>
              <a:t>λεσσεψι</a:t>
            </a:r>
            <a:r>
              <a:rPr lang="en-US" altLang="en-US" sz="1800" b="1" dirty="0">
                <a:solidFill>
                  <a:srgbClr val="1D3B7B"/>
                </a:solidFill>
              </a:rPr>
              <a:t>αν</a:t>
            </a:r>
            <a:r>
              <a:rPr lang="el-GR" altLang="en-US" sz="1800" b="1" dirty="0" err="1">
                <a:solidFill>
                  <a:srgbClr val="1D3B7B"/>
                </a:solidFill>
              </a:rPr>
              <a:t>ών</a:t>
            </a:r>
            <a:r>
              <a:rPr lang="el-GR" altLang="en-US" sz="1800" b="1" dirty="0">
                <a:solidFill>
                  <a:srgbClr val="1D3B7B"/>
                </a:solidFill>
              </a:rPr>
              <a:t> </a:t>
            </a:r>
            <a:r>
              <a:rPr lang="en-US" altLang="en-US" sz="1800" b="1" dirty="0">
                <a:solidFill>
                  <a:srgbClr val="1D3B7B"/>
                </a:solidFill>
              </a:rPr>
              <a:t>ε</a:t>
            </a:r>
            <a:r>
              <a:rPr lang="el-GR" altLang="en-US" sz="1800" b="1" dirty="0">
                <a:solidFill>
                  <a:srgbClr val="1D3B7B"/>
                </a:solidFill>
              </a:rPr>
              <a:t>ι</a:t>
            </a:r>
            <a:r>
              <a:rPr lang="en-US" altLang="en-US" sz="1800" b="1" dirty="0">
                <a:solidFill>
                  <a:srgbClr val="1D3B7B"/>
                </a:solidFill>
              </a:rPr>
              <a:t>δ</a:t>
            </a:r>
            <a:r>
              <a:rPr lang="el-GR" altLang="en-US" sz="1800" b="1" dirty="0" err="1">
                <a:solidFill>
                  <a:srgbClr val="1D3B7B"/>
                </a:solidFill>
              </a:rPr>
              <a:t>ών</a:t>
            </a:r>
            <a:r>
              <a:rPr lang="el-GR" altLang="en-US" sz="1800" b="1" dirty="0">
                <a:solidFill>
                  <a:srgbClr val="1D3B7B"/>
                </a:solidFill>
              </a:rPr>
              <a:t> γίνεται συνεχώς πιο έντονη, είναι απαραίτητη η παρακολούθηση της διασποράς τους για την λήψη κατάλληλων διαχειριστικών μέτρων </a:t>
            </a:r>
            <a:r>
              <a:rPr lang="en-US" altLang="en-US" sz="1800" b="1" dirty="0">
                <a:solidFill>
                  <a:srgbClr val="1D3B7B"/>
                </a:solidFill>
              </a:rPr>
              <a:t> 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8A28B8"/>
                </a:solidFill>
              </a:rPr>
              <a:t>Κα</a:t>
            </a:r>
            <a:r>
              <a:rPr lang="en-US" altLang="en-US" sz="1800" b="1" dirty="0" err="1">
                <a:solidFill>
                  <a:srgbClr val="8A28B8"/>
                </a:solidFill>
              </a:rPr>
              <a:t>θώς</a:t>
            </a:r>
            <a:r>
              <a:rPr lang="en-US" altLang="en-US" sz="1800" b="1" dirty="0">
                <a:solidFill>
                  <a:srgbClr val="8A28B8"/>
                </a:solidFill>
              </a:rPr>
              <a:t> η ανα</a:t>
            </a:r>
            <a:r>
              <a:rPr lang="en-US" altLang="en-US" sz="1800" b="1" dirty="0" err="1">
                <a:solidFill>
                  <a:srgbClr val="8A28B8"/>
                </a:solidFill>
              </a:rPr>
              <a:t>λογί</a:t>
            </a:r>
            <a:r>
              <a:rPr lang="en-US" altLang="en-US" sz="1800" b="1" dirty="0">
                <a:solidFill>
                  <a:srgbClr val="8A28B8"/>
                </a:solidFill>
              </a:rPr>
              <a:t>α λεσσεψιανών/γηγενών ειδών θα αυξάνει, είναι αναγκαίο να αξιοποιηθούν τα βρώσιμα λεσσεψιανά είδη, να γίνουν γνωστά στους καταναλωτές, αλλά και να μελετηθούν οι δυνατότητες αξιοποίησης μη εμπορικών λεσσεψιανών ειδών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 b="1" dirty="0">
              <a:solidFill>
                <a:srgbClr val="0070C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 b="1" i="1" dirty="0">
              <a:solidFill>
                <a:srgbClr val="0070C0"/>
              </a:solidFill>
            </a:endParaRPr>
          </a:p>
        </p:txBody>
      </p:sp>
      <p:pic>
        <p:nvPicPr>
          <p:cNvPr id="36867" name="Picture 1">
            <a:extLst>
              <a:ext uri="{FF2B5EF4-FFF2-40B4-BE49-F238E27FC236}">
                <a16:creationId xmlns:a16="http://schemas.microsoft.com/office/drawing/2014/main" id="{F968C0C9-61AD-E19D-EF72-F65AE065D35A}"/>
              </a:ext>
            </a:extLst>
          </p:cNvPr>
          <p:cNvPicPr>
            <a:picLocks noRot="1"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2987675"/>
            <a:ext cx="3829050" cy="215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D8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extBox 14">
            <a:extLst>
              <a:ext uri="{FF2B5EF4-FFF2-40B4-BE49-F238E27FC236}">
                <a16:creationId xmlns:a16="http://schemas.microsoft.com/office/drawing/2014/main" id="{BF84F0D4-3DB3-57AC-1E63-202FC02D322F}"/>
              </a:ext>
            </a:extLst>
          </p:cNvPr>
          <p:cNvSpPr>
            <a:spLocks noChangeArrowheads="1"/>
          </p:cNvSpPr>
          <p:nvPr/>
        </p:nvSpPr>
        <p:spPr bwMode="auto">
          <a:xfrm rot="-289">
            <a:off x="1108075" y="4533900"/>
            <a:ext cx="5565775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altLang="en-US" sz="2600" b="1" i="1">
                <a:solidFill>
                  <a:schemeClr val="accent1"/>
                </a:solidFill>
              </a:rPr>
              <a:t>https://lionhare.hcmr.gr</a:t>
            </a:r>
          </a:p>
        </p:txBody>
      </p:sp>
      <p:pic>
        <p:nvPicPr>
          <p:cNvPr id="37890" name="Picture1">
            <a:extLst>
              <a:ext uri="{FF2B5EF4-FFF2-40B4-BE49-F238E27FC236}">
                <a16:creationId xmlns:a16="http://schemas.microsoft.com/office/drawing/2014/main" id="{2857E0DF-1348-0542-FE82-7BDE9DA2CBD8}"/>
              </a:ext>
            </a:extLst>
          </p:cNvPr>
          <p:cNvPicPr>
            <a:picLocks noRot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57900" cy="4376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7891" name="Picture2">
            <a:extLst>
              <a:ext uri="{FF2B5EF4-FFF2-40B4-BE49-F238E27FC236}">
                <a16:creationId xmlns:a16="http://schemas.microsoft.com/office/drawing/2014/main" id="{27A6E6AF-3A35-B3DE-8DE8-AE7D7D89571C}"/>
              </a:ext>
            </a:extLst>
          </p:cNvPr>
          <p:cNvPicPr>
            <a:picLocks noRot="1"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238" y="0"/>
            <a:ext cx="3052762" cy="437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7892" name="Picture3">
            <a:extLst>
              <a:ext uri="{FF2B5EF4-FFF2-40B4-BE49-F238E27FC236}">
                <a16:creationId xmlns:a16="http://schemas.microsoft.com/office/drawing/2014/main" id="{E8D3BC87-0685-6FCD-9510-F6D66C7C4EB4}"/>
              </a:ext>
            </a:extLst>
          </p:cNvPr>
          <p:cNvPicPr>
            <a:picLocks noRot="1"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7525" y="4448175"/>
            <a:ext cx="88265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A5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icture 4">
            <a:extLst>
              <a:ext uri="{FF2B5EF4-FFF2-40B4-BE49-F238E27FC236}">
                <a16:creationId xmlns:a16="http://schemas.microsoft.com/office/drawing/2014/main" id="{1A3614CA-F65A-5B0A-0776-8E4124E0606A}"/>
              </a:ext>
            </a:extLst>
          </p:cNvPr>
          <p:cNvPicPr>
            <a:picLocks noRot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8914" name="Title 1">
            <a:extLst>
              <a:ext uri="{FF2B5EF4-FFF2-40B4-BE49-F238E27FC236}">
                <a16:creationId xmlns:a16="http://schemas.microsoft.com/office/drawing/2014/main" id="{8977BC65-90A5-1D2D-4A60-8A3A29AEC20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 rot="20659270">
            <a:off x="434975" y="317500"/>
            <a:ext cx="7637463" cy="10556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0" fontAlgn="base" hangingPunct="0">
              <a:lnSpc>
                <a:spcPct val="100000"/>
              </a:lnSpc>
              <a:spcAft>
                <a:spcPct val="0"/>
              </a:spcAft>
              <a:buClr>
                <a:schemeClr val="tx1"/>
              </a:buClr>
            </a:pPr>
            <a:r>
              <a:rPr lang="en-US" altLang="en-US" b="1">
                <a:solidFill>
                  <a:srgbClr val="0070C0"/>
                </a:solidFill>
                <a:latin typeface="Segoe Script" panose="030B0504020000000003" pitchFamily="66" charset="0"/>
              </a:rPr>
              <a:t>Ευχαριστώ </a:t>
            </a:r>
            <a:br>
              <a:rPr lang="en-US" altLang="en-US" b="1">
                <a:solidFill>
                  <a:srgbClr val="0070C0"/>
                </a:solidFill>
                <a:latin typeface="Segoe Script" panose="030B0504020000000003" pitchFamily="66" charset="0"/>
              </a:rPr>
            </a:br>
            <a:r>
              <a:rPr lang="en-US" altLang="en-US" b="1">
                <a:solidFill>
                  <a:srgbClr val="0070C0"/>
                </a:solidFill>
                <a:latin typeface="Segoe Script" panose="030B0504020000000003" pitchFamily="66" charset="0"/>
              </a:rPr>
              <a:t>για την προσοχή σας!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chemeClr val="tx1"/>
          </a:buClr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rlito" pitchFamily="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chemeClr val="tx1"/>
          </a:buClr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rlito" pitchFamily="65" charset="0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chemeClr val="tx1"/>
          </a:buClr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rlito" pitchFamily="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chemeClr val="tx1"/>
          </a:buClr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rlito" pitchFamily="65" charset="0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chemeClr val="tx1"/>
          </a:buClr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rlito" pitchFamily="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chemeClr val="tx1"/>
          </a:buClr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rlito" pitchFamily="65" charset="0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chemeClr val="tx1"/>
          </a:buClr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rlito" pitchFamily="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chemeClr val="tx1"/>
          </a:buClr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rlito" pitchFamily="65" charset="0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chemeClr val="tx1"/>
          </a:buClr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rlito" pitchFamily="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chemeClr val="tx1"/>
          </a:buClr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rlito" pitchFamily="65" charset="0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chemeClr val="tx1"/>
          </a:buClr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rlito" pitchFamily="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chemeClr val="tx1"/>
          </a:buClr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rlito" pitchFamily="65" charset="0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chemeClr val="tx1"/>
          </a:buClr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rlito" pitchFamily="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chemeClr val="tx1"/>
          </a:buClr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rlito" pitchFamily="65" charset="0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chemeClr val="tx1"/>
          </a:buClr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rlito" pitchFamily="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chemeClr val="tx1"/>
          </a:buClr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rlito" pitchFamily="65" charset="0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chemeClr val="tx1"/>
          </a:buClr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rlito" pitchFamily="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chemeClr val="tx1"/>
          </a:buClr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rlito" pitchFamily="65" charset="0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FFFFFF"/>
      </a:accent3>
      <a:accent4>
        <a:srgbClr val="000000"/>
      </a:accent4>
      <a:accent5>
        <a:srgbClr val="B0BCDE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Έγγραφο" ma:contentTypeID="0x010100E99DB7F57E1EEA449CED69A3C73E62E5" ma:contentTypeVersion="14" ma:contentTypeDescription="Δημιουργία νέου εγγράφου" ma:contentTypeScope="" ma:versionID="a82a9f5ff28bcc976d953b9c2b752ed6">
  <xsd:schema xmlns:xsd="http://www.w3.org/2001/XMLSchema" xmlns:xs="http://www.w3.org/2001/XMLSchema" xmlns:p="http://schemas.microsoft.com/office/2006/metadata/properties" xmlns:ns2="3ecd1078-138c-43fb-a741-bd65204cd2cd" xmlns:ns3="e483d0ea-396e-4f61-acbc-a3e2eeaec88d" targetNamespace="http://schemas.microsoft.com/office/2006/metadata/properties" ma:root="true" ma:fieldsID="e98babe6a6931efe839e95a2e8467967" ns2:_="" ns3:_="">
    <xsd:import namespace="3ecd1078-138c-43fb-a741-bd65204cd2cd"/>
    <xsd:import namespace="e483d0ea-396e-4f61-acbc-a3e2eeaec88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cd1078-138c-43fb-a741-bd65204cd2c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Ετικέτες εικόνας" ma:readOnly="false" ma:fieldId="{5cf76f15-5ced-4ddc-b409-7134ff3c332f}" ma:taxonomyMulti="true" ma:sspId="d346ff95-fc5f-4731-a034-4745909bddf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83d0ea-396e-4f61-acbc-a3e2eeaec88d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9f54c344-0e81-4c7d-aee7-8fec02f69b33}" ma:internalName="TaxCatchAll" ma:showField="CatchAllData" ma:web="e483d0ea-396e-4f61-acbc-a3e2eeaec88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Κοινή χρήση με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Κοινή χρήση με λεπτομέρειες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Τύπος περιεχομένου"/>
        <xsd:element ref="dc:title" minOccurs="0" maxOccurs="1" ma:index="4" ma:displayName="Τίτλο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ecd1078-138c-43fb-a741-bd65204cd2cd">
      <Terms xmlns="http://schemas.microsoft.com/office/infopath/2007/PartnerControls"/>
    </lcf76f155ced4ddcb4097134ff3c332f>
    <TaxCatchAll xmlns="e483d0ea-396e-4f61-acbc-a3e2eeaec88d" xsi:nil="true"/>
  </documentManagement>
</p:properties>
</file>

<file path=customXml/itemProps1.xml><?xml version="1.0" encoding="utf-8"?>
<ds:datastoreItem xmlns:ds="http://schemas.openxmlformats.org/officeDocument/2006/customXml" ds:itemID="{94EC1BDA-27FF-4B49-B64D-E2B68F5AA74C}"/>
</file>

<file path=customXml/itemProps2.xml><?xml version="1.0" encoding="utf-8"?>
<ds:datastoreItem xmlns:ds="http://schemas.openxmlformats.org/officeDocument/2006/customXml" ds:itemID="{A587E99A-99EF-42F1-BA95-B58B83460C8A}"/>
</file>

<file path=customXml/itemProps3.xml><?xml version="1.0" encoding="utf-8"?>
<ds:datastoreItem xmlns:ds="http://schemas.openxmlformats.org/officeDocument/2006/customXml" ds:itemID="{0CA21C36-B074-4EA4-953F-B25DE0B656C1}"/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433</Words>
  <Application>Microsoft Office PowerPoint</Application>
  <PresentationFormat>On-screen Show (16:9)</PresentationFormat>
  <Paragraphs>53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18</vt:i4>
      </vt:variant>
    </vt:vector>
  </HeadingPairs>
  <TitlesOfParts>
    <vt:vector size="35" baseType="lpstr">
      <vt:lpstr>Arial</vt:lpstr>
      <vt:lpstr>Calibri</vt:lpstr>
      <vt:lpstr>Carlito</vt:lpstr>
      <vt:lpstr>Century</vt:lpstr>
      <vt:lpstr>Comic Sans MS</vt:lpstr>
      <vt:lpstr>Segoe Script</vt:lpstr>
      <vt:lpstr>Times New Roman</vt:lpstr>
      <vt:lpstr>Wingdings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Ευχαριστώ  για την προσοχή σας!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referee</dc:creator>
  <cp:lastModifiedBy>P. Peristeraki</cp:lastModifiedBy>
  <cp:revision>4</cp:revision>
  <dcterms:modified xsi:type="dcterms:W3CDTF">2023-11-13T08:02:49Z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0x010100E99DB7F57E1EEA449CED69A3C73E62E5</vt:lpwstr>
  </property>
</Properties>
</file>