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26"/>
  </p:notesMasterIdLst>
  <p:handoutMasterIdLst>
    <p:handoutMasterId r:id="rId27"/>
  </p:handoutMasterIdLst>
  <p:sldIdLst>
    <p:sldId id="277" r:id="rId5"/>
    <p:sldId id="311" r:id="rId6"/>
    <p:sldId id="259" r:id="rId7"/>
    <p:sldId id="307" r:id="rId8"/>
    <p:sldId id="287" r:id="rId9"/>
    <p:sldId id="306" r:id="rId10"/>
    <p:sldId id="294" r:id="rId11"/>
    <p:sldId id="280" r:id="rId12"/>
    <p:sldId id="309" r:id="rId13"/>
    <p:sldId id="310" r:id="rId14"/>
    <p:sldId id="313" r:id="rId15"/>
    <p:sldId id="314" r:id="rId16"/>
    <p:sldId id="316" r:id="rId17"/>
    <p:sldId id="317" r:id="rId18"/>
    <p:sldId id="315" r:id="rId19"/>
    <p:sldId id="318" r:id="rId20"/>
    <p:sldId id="319" r:id="rId21"/>
    <p:sldId id="322" r:id="rId22"/>
    <p:sldId id="281" r:id="rId23"/>
    <p:sldId id="323" r:id="rId24"/>
    <p:sldId id="29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1224" userDrawn="1">
          <p15:clr>
            <a:srgbClr val="A4A3A4"/>
          </p15:clr>
        </p15:guide>
        <p15:guide id="2" pos="3840" userDrawn="1">
          <p15:clr>
            <a:srgbClr val="A4A3A4"/>
          </p15:clr>
        </p15:guide>
        <p15:guide id="3" orient="horz" pos="1536" userDrawn="1">
          <p15:clr>
            <a:srgbClr val="A4A3A4"/>
          </p15:clr>
        </p15:guide>
        <p15:guide id="4" pos="6456" userDrawn="1">
          <p15:clr>
            <a:srgbClr val="A4A3A4"/>
          </p15:clr>
        </p15:guide>
      </p15:sldGuideLst>
    </p:ext>
    <p:ext uri="{2D200454-40CA-4A62-9FC3-DE9A4176ACB9}">
      <p15:notes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5535"/>
    <a:srgbClr val="F19F3B"/>
    <a:srgbClr val="FF9900"/>
    <a:srgbClr val="FF3300"/>
    <a:srgbClr val="419C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653" autoAdjust="0"/>
    <p:restoredTop sz="86807" autoAdjust="0"/>
  </p:normalViewPr>
  <p:slideViewPr>
    <p:cSldViewPr snapToGrid="0">
      <p:cViewPr>
        <p:scale>
          <a:sx n="60" d="100"/>
          <a:sy n="60" d="100"/>
        </p:scale>
        <p:origin x="-96" y="-252"/>
      </p:cViewPr>
      <p:guideLst>
        <p:guide orient="horz" pos="1536"/>
        <p:guide pos="1224"/>
        <p:guide pos="3840"/>
        <p:guide pos="6456"/>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269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rgiro\Desktop\OneDrive%20-%20&#917;&#923;&#923;&#919;&#925;&#921;&#922;&#927;%20&#922;&#917;&#925;&#932;&#929;&#927;%20&#920;&#913;&#923;&#913;&#931;&#931;&#921;&#937;&#925;%20&#917;&#929;&#917;&#933;&#925;&#937;&#925;\HCMR\Conferences\SYMPOSIUM%20HCMR%202022\research%20interest.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5288023485651318"/>
          <c:y val="7.3796513760830268E-2"/>
          <c:w val="0.71240811164380924"/>
          <c:h val="0.59892413386372068"/>
        </c:manualLayout>
      </c:layout>
      <c:lineChart>
        <c:grouping val="standard"/>
        <c:varyColors val="0"/>
        <c:ser>
          <c:idx val="1"/>
          <c:order val="0"/>
          <c:cat>
            <c:numRef>
              <c:f>Sheet1!$A$1:$A$10</c:f>
              <c:numCache>
                <c:formatCode>General</c:formatCode>
                <c:ptCount val="10"/>
                <c:pt idx="0">
                  <c:v>1995</c:v>
                </c:pt>
                <c:pt idx="1">
                  <c:v>2000</c:v>
                </c:pt>
                <c:pt idx="2">
                  <c:v>2005</c:v>
                </c:pt>
                <c:pt idx="3">
                  <c:v>2010</c:v>
                </c:pt>
                <c:pt idx="4">
                  <c:v>2012</c:v>
                </c:pt>
                <c:pt idx="5">
                  <c:v>2014</c:v>
                </c:pt>
                <c:pt idx="6">
                  <c:v>2016</c:v>
                </c:pt>
                <c:pt idx="7">
                  <c:v>2018</c:v>
                </c:pt>
                <c:pt idx="8">
                  <c:v>2020</c:v>
                </c:pt>
                <c:pt idx="9">
                  <c:v>2022</c:v>
                </c:pt>
              </c:numCache>
            </c:numRef>
          </c:cat>
          <c:val>
            <c:numRef>
              <c:f>Sheet1!$B$1:$B$10</c:f>
              <c:numCache>
                <c:formatCode>General</c:formatCode>
                <c:ptCount val="10"/>
                <c:pt idx="0">
                  <c:v>12</c:v>
                </c:pt>
                <c:pt idx="1">
                  <c:v>24</c:v>
                </c:pt>
                <c:pt idx="2">
                  <c:v>57</c:v>
                </c:pt>
                <c:pt idx="3">
                  <c:v>231</c:v>
                </c:pt>
                <c:pt idx="4">
                  <c:v>322</c:v>
                </c:pt>
                <c:pt idx="5">
                  <c:v>542</c:v>
                </c:pt>
                <c:pt idx="6">
                  <c:v>888</c:v>
                </c:pt>
                <c:pt idx="7">
                  <c:v>1690</c:v>
                </c:pt>
                <c:pt idx="8">
                  <c:v>2920</c:v>
                </c:pt>
                <c:pt idx="9">
                  <c:v>4340</c:v>
                </c:pt>
              </c:numCache>
            </c:numRef>
          </c:val>
          <c:smooth val="0"/>
          <c:extLst xmlns:c16r2="http://schemas.microsoft.com/office/drawing/2015/06/chart">
            <c:ext xmlns:c16="http://schemas.microsoft.com/office/drawing/2014/chart" uri="{C3380CC4-5D6E-409C-BE32-E72D297353CC}">
              <c16:uniqueId val="{00000000-DE89-4D79-9489-ABFDA0953906}"/>
            </c:ext>
          </c:extLst>
        </c:ser>
        <c:dLbls>
          <c:showLegendKey val="0"/>
          <c:showVal val="0"/>
          <c:showCatName val="0"/>
          <c:showSerName val="0"/>
          <c:showPercent val="0"/>
          <c:showBubbleSize val="0"/>
        </c:dLbls>
        <c:marker val="1"/>
        <c:smooth val="0"/>
        <c:axId val="182392704"/>
        <c:axId val="184184832"/>
      </c:lineChart>
      <c:catAx>
        <c:axId val="182392704"/>
        <c:scaling>
          <c:orientation val="minMax"/>
        </c:scaling>
        <c:delete val="0"/>
        <c:axPos val="b"/>
        <c:title>
          <c:tx>
            <c:rich>
              <a:bodyPr/>
              <a:lstStyle/>
              <a:p>
                <a:pPr>
                  <a:defRPr sz="1200">
                    <a:latin typeface="Arial" panose="020B0604020202020204" pitchFamily="34" charset="0"/>
                    <a:cs typeface="Arial" panose="020B0604020202020204" pitchFamily="34" charset="0"/>
                  </a:defRPr>
                </a:pPr>
                <a:r>
                  <a:rPr lang="en-US" sz="1200" dirty="0" smtClean="0">
                    <a:latin typeface="Arial" panose="020B0604020202020204" pitchFamily="34" charset="0"/>
                    <a:cs typeface="Arial" panose="020B0604020202020204" pitchFamily="34" charset="0"/>
                  </a:rPr>
                  <a:t>Time</a:t>
                </a:r>
                <a:endParaRPr lang="en-US" sz="1200" dirty="0">
                  <a:latin typeface="Arial" panose="020B0604020202020204" pitchFamily="34" charset="0"/>
                  <a:cs typeface="Arial" panose="020B0604020202020204" pitchFamily="34" charset="0"/>
                </a:endParaRPr>
              </a:p>
            </c:rich>
          </c:tx>
          <c:layout/>
          <c:overlay val="0"/>
        </c:title>
        <c:numFmt formatCode="General" sourceLinked="1"/>
        <c:majorTickMark val="out"/>
        <c:minorTickMark val="none"/>
        <c:tickLblPos val="nextTo"/>
        <c:txPr>
          <a:bodyPr/>
          <a:lstStyle/>
          <a:p>
            <a:pPr>
              <a:defRPr sz="1200">
                <a:latin typeface="Arial" panose="020B0604020202020204" pitchFamily="34" charset="0"/>
                <a:cs typeface="Arial" panose="020B0604020202020204" pitchFamily="34" charset="0"/>
              </a:defRPr>
            </a:pPr>
            <a:endParaRPr lang="en-US"/>
          </a:p>
        </c:txPr>
        <c:crossAx val="184184832"/>
        <c:crosses val="autoZero"/>
        <c:auto val="1"/>
        <c:lblAlgn val="ctr"/>
        <c:lblOffset val="100"/>
        <c:noMultiLvlLbl val="0"/>
      </c:catAx>
      <c:valAx>
        <c:axId val="184184832"/>
        <c:scaling>
          <c:orientation val="minMax"/>
          <c:max val="5000"/>
        </c:scaling>
        <c:delete val="0"/>
        <c:axPos val="l"/>
        <c:title>
          <c:tx>
            <c:rich>
              <a:bodyPr rot="-5400000" vert="horz"/>
              <a:lstStyle/>
              <a:p>
                <a:pPr>
                  <a:defRPr sz="1200">
                    <a:latin typeface="Arial" panose="020B0604020202020204" pitchFamily="34" charset="0"/>
                    <a:cs typeface="Arial" panose="020B0604020202020204" pitchFamily="34" charset="0"/>
                  </a:defRPr>
                </a:pPr>
                <a:r>
                  <a:rPr lang="en-GB" sz="1200" dirty="0" smtClean="0">
                    <a:latin typeface="Arial" panose="020B0604020202020204" pitchFamily="34" charset="0"/>
                    <a:cs typeface="Arial" panose="020B0604020202020204" pitchFamily="34" charset="0"/>
                  </a:rPr>
                  <a:t>Number</a:t>
                </a:r>
                <a:r>
                  <a:rPr lang="en-GB" sz="1200" baseline="0" dirty="0" smtClean="0">
                    <a:latin typeface="Arial" panose="020B0604020202020204" pitchFamily="34" charset="0"/>
                    <a:cs typeface="Arial" panose="020B0604020202020204" pitchFamily="34" charset="0"/>
                  </a:rPr>
                  <a:t> of publications</a:t>
                </a:r>
                <a:endParaRPr lang="en-US" sz="1200" dirty="0">
                  <a:latin typeface="Arial" panose="020B0604020202020204" pitchFamily="34" charset="0"/>
                  <a:cs typeface="Arial" panose="020B0604020202020204" pitchFamily="34" charset="0"/>
                </a:endParaRPr>
              </a:p>
            </c:rich>
          </c:tx>
          <c:layout>
            <c:manualLayout>
              <c:xMode val="edge"/>
              <c:yMode val="edge"/>
              <c:x val="0"/>
              <c:y val="0.14155344307445927"/>
            </c:manualLayout>
          </c:layout>
          <c:overlay val="0"/>
        </c:title>
        <c:numFmt formatCode="General" sourceLinked="1"/>
        <c:majorTickMark val="out"/>
        <c:minorTickMark val="none"/>
        <c:tickLblPos val="nextTo"/>
        <c:txPr>
          <a:bodyPr/>
          <a:lstStyle/>
          <a:p>
            <a:pPr>
              <a:defRPr sz="1200">
                <a:latin typeface="Arial" panose="020B0604020202020204" pitchFamily="34" charset="0"/>
                <a:cs typeface="Arial" panose="020B0604020202020204" pitchFamily="34" charset="0"/>
              </a:defRPr>
            </a:pPr>
            <a:endParaRPr lang="en-US"/>
          </a:p>
        </c:txPr>
        <c:crossAx val="182392704"/>
        <c:crosses val="autoZero"/>
        <c:crossBetween val="between"/>
        <c:majorUnit val="1000"/>
      </c:valAx>
      <c:spPr>
        <a:noFill/>
        <a:ln>
          <a:no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bg1"/>
            </a:solidFill>
          </c:spPr>
          <c:dPt>
            <c:idx val="0"/>
            <c:bubble3D val="0"/>
            <c:spPr>
              <a:solidFill>
                <a:schemeClr val="accent3">
                  <a:lumMod val="60000"/>
                  <a:lumOff val="40000"/>
                </a:schemeClr>
              </a:solidFill>
            </c:spPr>
          </c:dPt>
          <c:dPt>
            <c:idx val="1"/>
            <c:bubble3D val="0"/>
            <c:spPr>
              <a:solidFill>
                <a:srgbClr val="C00000"/>
              </a:solidFill>
            </c:spPr>
          </c:dPt>
          <c:dPt>
            <c:idx val="2"/>
            <c:bubble3D val="0"/>
            <c:spPr>
              <a:solidFill>
                <a:srgbClr val="F75535"/>
              </a:solidFill>
            </c:spPr>
          </c:dPt>
          <c:dLbls>
            <c:txPr>
              <a:bodyPr/>
              <a:lstStyle/>
              <a:p>
                <a:pPr>
                  <a:defRPr sz="1000">
                    <a:latin typeface="+mj-lt"/>
                  </a:defRPr>
                </a:pPr>
                <a:endParaRPr lang="en-US"/>
              </a:p>
            </c:txPr>
            <c:showLegendKey val="0"/>
            <c:showVal val="1"/>
            <c:showCatName val="1"/>
            <c:showSerName val="0"/>
            <c:showPercent val="0"/>
            <c:showBubbleSize val="0"/>
            <c:showLeaderLines val="1"/>
          </c:dLbls>
          <c:cat>
            <c:strRef>
              <c:f>Sheet1!$A$2:$A$4</c:f>
              <c:strCache>
                <c:ptCount val="3"/>
                <c:pt idx="0">
                  <c:v>Clean Ups</c:v>
                </c:pt>
                <c:pt idx="1">
                  <c:v>Clean Ups/Monitoring</c:v>
                </c:pt>
                <c:pt idx="2">
                  <c:v>Clean Ups/Weight</c:v>
                </c:pt>
              </c:strCache>
            </c:strRef>
          </c:cat>
          <c:val>
            <c:numRef>
              <c:f>Sheet1!$B$2:$B$4</c:f>
              <c:numCache>
                <c:formatCode>General</c:formatCode>
                <c:ptCount val="3"/>
                <c:pt idx="0">
                  <c:v>61.1</c:v>
                </c:pt>
                <c:pt idx="1">
                  <c:v>12.3</c:v>
                </c:pt>
                <c:pt idx="2">
                  <c:v>26.6</c:v>
                </c:pt>
              </c:numCache>
            </c:numRef>
          </c:val>
        </c:ser>
        <c:dLbls>
          <c:showLegendKey val="0"/>
          <c:showVal val="1"/>
          <c:showCatName val="1"/>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40E06DA1-7254-4F83-B1E4-BF5F76CF72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DF78C967-1BD9-490C-B0D9-862040818F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A1B13C-E24E-4D8B-B1C2-CE80D9872803}" type="datetimeFigureOut">
              <a:rPr lang="en-US" smtClean="0"/>
              <a:t>11/13/2023</a:t>
            </a:fld>
            <a:endParaRPr lang="en-US" dirty="0"/>
          </a:p>
        </p:txBody>
      </p:sp>
      <p:sp>
        <p:nvSpPr>
          <p:cNvPr id="4" name="Footer Placeholder 3">
            <a:extLst>
              <a:ext uri="{FF2B5EF4-FFF2-40B4-BE49-F238E27FC236}">
                <a16:creationId xmlns:a16="http://schemas.microsoft.com/office/drawing/2014/main" xmlns="" id="{6CEFE8E8-087F-468F-A82E-B9C86AEB6F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8FB55752-D1FE-4251-80C6-AF69BCEDDC5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441243-E346-4AF8-A8BE-A00B651C5070}" type="slidenum">
              <a:rPr lang="en-US" smtClean="0"/>
              <a:t>‹#›</a:t>
            </a:fld>
            <a:endParaRPr lang="en-US" dirty="0"/>
          </a:p>
        </p:txBody>
      </p:sp>
    </p:spTree>
    <p:extLst>
      <p:ext uri="{BB962C8B-B14F-4D97-AF65-F5344CB8AC3E}">
        <p14:creationId xmlns:p14="http://schemas.microsoft.com/office/powerpoint/2010/main" val="2759927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32031-6297-4D45-B38B-29B38A09B924}" type="datetimeFigureOut">
              <a:rPr lang="en-US" smtClean="0"/>
              <a:t>11/13/2023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59A8F8-ADC6-401C-83FE-1703170D9E28}" type="slidenum">
              <a:rPr lang="en-US" smtClean="0"/>
              <a:t>‹#›</a:t>
            </a:fld>
            <a:endParaRPr lang="en-US" dirty="0"/>
          </a:p>
        </p:txBody>
      </p:sp>
    </p:spTree>
    <p:extLst>
      <p:ext uri="{BB962C8B-B14F-4D97-AF65-F5344CB8AC3E}">
        <p14:creationId xmlns:p14="http://schemas.microsoft.com/office/powerpoint/2010/main" val="325817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59A8F8-ADC6-401C-83FE-1703170D9E28}" type="slidenum">
              <a:rPr lang="en-US" smtClean="0"/>
              <a:t>1</a:t>
            </a:fld>
            <a:endParaRPr lang="en-US" dirty="0"/>
          </a:p>
        </p:txBody>
      </p:sp>
    </p:spTree>
    <p:extLst>
      <p:ext uri="{BB962C8B-B14F-4D97-AF65-F5344CB8AC3E}">
        <p14:creationId xmlns:p14="http://schemas.microsoft.com/office/powerpoint/2010/main" val="2074135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59A8F8-ADC6-401C-83FE-1703170D9E28}" type="slidenum">
              <a:rPr lang="en-US" smtClean="0"/>
              <a:t>5</a:t>
            </a:fld>
            <a:endParaRPr lang="en-US" dirty="0"/>
          </a:p>
        </p:txBody>
      </p:sp>
    </p:spTree>
    <p:extLst>
      <p:ext uri="{BB962C8B-B14F-4D97-AF65-F5344CB8AC3E}">
        <p14:creationId xmlns:p14="http://schemas.microsoft.com/office/powerpoint/2010/main" val="165617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4248F2-5264-4601-AA0B-6C092F77F2DD}"/>
              </a:ext>
            </a:extLst>
          </p:cNvPr>
          <p:cNvSpPr>
            <a:spLocks noGrp="1"/>
          </p:cNvSpPr>
          <p:nvPr>
            <p:ph type="ctrTitle" hasCustomPrompt="1"/>
          </p:nvPr>
        </p:nvSpPr>
        <p:spPr>
          <a:xfrm>
            <a:off x="381000" y="4814306"/>
            <a:ext cx="11430000" cy="914400"/>
          </a:xfrm>
        </p:spPr>
        <p:txBody>
          <a:bodyPr anchor="b" anchorCtr="0">
            <a:normAutofit/>
          </a:bodyPr>
          <a:lstStyle>
            <a:lvl1pPr algn="ctr">
              <a:defRPr sz="4400" baseline="0"/>
            </a:lvl1pPr>
          </a:lstStyle>
          <a:p>
            <a:r>
              <a:rPr lang="en-US" dirty="0"/>
              <a:t>Click to edit master title style</a:t>
            </a:r>
          </a:p>
        </p:txBody>
      </p:sp>
      <p:sp>
        <p:nvSpPr>
          <p:cNvPr id="3" name="Subtitle 2">
            <a:extLst>
              <a:ext uri="{FF2B5EF4-FFF2-40B4-BE49-F238E27FC236}">
                <a16:creationId xmlns:a16="http://schemas.microsoft.com/office/drawing/2014/main" xmlns="" id="{DCFB69D3-5632-4285-A209-9DCA67DA668C}"/>
              </a:ext>
            </a:extLst>
          </p:cNvPr>
          <p:cNvSpPr>
            <a:spLocks noGrp="1"/>
          </p:cNvSpPr>
          <p:nvPr>
            <p:ph type="subTitle" idx="1"/>
          </p:nvPr>
        </p:nvSpPr>
        <p:spPr>
          <a:xfrm>
            <a:off x="1524000" y="5727142"/>
            <a:ext cx="9144000" cy="457200"/>
          </a:xfrm>
        </p:spPr>
        <p:txBody>
          <a:bodyPr>
            <a:normAutofit/>
          </a:bodyPr>
          <a:lstStyle>
            <a:lvl1pPr marL="0" indent="0" algn="ctr">
              <a:buNone/>
              <a:defRPr sz="20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Picture Placeholder 4">
            <a:extLst>
              <a:ext uri="{FF2B5EF4-FFF2-40B4-BE49-F238E27FC236}">
                <a16:creationId xmlns:a16="http://schemas.microsoft.com/office/drawing/2014/main" xmlns="" id="{A5C2095F-7B39-4759-AE92-AE50B6BA5326}"/>
              </a:ext>
            </a:extLst>
          </p:cNvPr>
          <p:cNvSpPr>
            <a:spLocks noGrp="1"/>
          </p:cNvSpPr>
          <p:nvPr>
            <p:ph type="pic" sz="quarter" idx="10"/>
          </p:nvPr>
        </p:nvSpPr>
        <p:spPr>
          <a:xfrm>
            <a:off x="0" y="0"/>
            <a:ext cx="2971800" cy="4498848"/>
          </a:xfrm>
          <a:solidFill>
            <a:schemeClr val="accent5"/>
          </a:solidFill>
        </p:spPr>
        <p:txBody>
          <a:bodyPr>
            <a:normAutofit/>
          </a:bodyPr>
          <a:lstStyle>
            <a:lvl1pPr>
              <a:defRPr sz="2000"/>
            </a:lvl1pPr>
          </a:lstStyle>
          <a:p>
            <a:endParaRPr lang="en-US" dirty="0"/>
          </a:p>
        </p:txBody>
      </p:sp>
      <p:sp>
        <p:nvSpPr>
          <p:cNvPr id="8" name="Picture Placeholder 4">
            <a:extLst>
              <a:ext uri="{FF2B5EF4-FFF2-40B4-BE49-F238E27FC236}">
                <a16:creationId xmlns:a16="http://schemas.microsoft.com/office/drawing/2014/main" xmlns="" id="{0B0A5D79-F0F4-45CE-B062-C2E357A0618C}"/>
              </a:ext>
            </a:extLst>
          </p:cNvPr>
          <p:cNvSpPr>
            <a:spLocks noGrp="1"/>
          </p:cNvSpPr>
          <p:nvPr>
            <p:ph type="pic" sz="quarter" idx="13"/>
          </p:nvPr>
        </p:nvSpPr>
        <p:spPr>
          <a:xfrm>
            <a:off x="3088640" y="0"/>
            <a:ext cx="2971800" cy="4498848"/>
          </a:xfrm>
          <a:solidFill>
            <a:schemeClr val="accent5"/>
          </a:solidFill>
        </p:spPr>
        <p:txBody>
          <a:bodyPr>
            <a:normAutofit/>
          </a:bodyPr>
          <a:lstStyle>
            <a:lvl1pPr>
              <a:defRPr sz="2000"/>
            </a:lvl1pPr>
          </a:lstStyle>
          <a:p>
            <a:endParaRPr lang="en-US" dirty="0"/>
          </a:p>
        </p:txBody>
      </p:sp>
      <p:sp>
        <p:nvSpPr>
          <p:cNvPr id="7" name="Picture Placeholder 4">
            <a:extLst>
              <a:ext uri="{FF2B5EF4-FFF2-40B4-BE49-F238E27FC236}">
                <a16:creationId xmlns:a16="http://schemas.microsoft.com/office/drawing/2014/main" xmlns="" id="{805D607A-0932-4D45-85E9-8409F3427E06}"/>
              </a:ext>
            </a:extLst>
          </p:cNvPr>
          <p:cNvSpPr>
            <a:spLocks noGrp="1"/>
          </p:cNvSpPr>
          <p:nvPr>
            <p:ph type="pic" sz="quarter" idx="12"/>
          </p:nvPr>
        </p:nvSpPr>
        <p:spPr>
          <a:xfrm>
            <a:off x="6177280" y="0"/>
            <a:ext cx="2971800" cy="4498848"/>
          </a:xfrm>
          <a:solidFill>
            <a:schemeClr val="accent5"/>
          </a:solidFill>
        </p:spPr>
        <p:txBody>
          <a:bodyPr>
            <a:normAutofit/>
          </a:bodyPr>
          <a:lstStyle>
            <a:lvl1pPr>
              <a:defRPr sz="2000"/>
            </a:lvl1pPr>
          </a:lstStyle>
          <a:p>
            <a:endParaRPr lang="en-US" dirty="0"/>
          </a:p>
        </p:txBody>
      </p:sp>
      <p:sp>
        <p:nvSpPr>
          <p:cNvPr id="6" name="Picture Placeholder 4">
            <a:extLst>
              <a:ext uri="{FF2B5EF4-FFF2-40B4-BE49-F238E27FC236}">
                <a16:creationId xmlns:a16="http://schemas.microsoft.com/office/drawing/2014/main" xmlns="" id="{68161B2D-4407-42D9-AB65-087A0993DC9B}"/>
              </a:ext>
            </a:extLst>
          </p:cNvPr>
          <p:cNvSpPr>
            <a:spLocks noGrp="1"/>
          </p:cNvSpPr>
          <p:nvPr>
            <p:ph type="pic" sz="quarter" idx="11"/>
          </p:nvPr>
        </p:nvSpPr>
        <p:spPr>
          <a:xfrm>
            <a:off x="9265920" y="0"/>
            <a:ext cx="2971800" cy="4498848"/>
          </a:xfrm>
          <a:solidFill>
            <a:schemeClr val="accent5"/>
          </a:solidFill>
        </p:spPr>
        <p:txBody>
          <a:bodyPr>
            <a:normAutofit/>
          </a:bodyPr>
          <a:lstStyle>
            <a:lvl1pPr>
              <a:defRPr sz="2000"/>
            </a:lvl1pPr>
          </a:lstStyle>
          <a:p>
            <a:endParaRPr lang="en-US" dirty="0"/>
          </a:p>
        </p:txBody>
      </p:sp>
      <p:grpSp>
        <p:nvGrpSpPr>
          <p:cNvPr id="9" name="Bottom Right">
            <a:extLst>
              <a:ext uri="{FF2B5EF4-FFF2-40B4-BE49-F238E27FC236}">
                <a16:creationId xmlns:a16="http://schemas.microsoft.com/office/drawing/2014/main" xmlns="" id="{0ADFF9C3-7C25-4ED5-81ED-9431FC8E32D4}"/>
              </a:ext>
              <a:ext uri="{C183D7F6-B498-43B3-948B-1728B52AA6E4}">
                <adec:decorative xmlns:adec="http://schemas.microsoft.com/office/drawing/2017/decorative" xmlns="" val="1"/>
              </a:ext>
            </a:extLst>
          </p:cNvPr>
          <p:cNvGrpSpPr/>
          <p:nvPr userDrawn="1"/>
        </p:nvGrpSpPr>
        <p:grpSpPr>
          <a:xfrm flipH="1">
            <a:off x="-1" y="4222592"/>
            <a:ext cx="4572000" cy="2635408"/>
            <a:chOff x="7980400" y="3276601"/>
            <a:chExt cx="4211600" cy="3581399"/>
          </a:xfrm>
        </p:grpSpPr>
        <p:grpSp>
          <p:nvGrpSpPr>
            <p:cNvPr id="10" name="Graphic 157">
              <a:extLst>
                <a:ext uri="{FF2B5EF4-FFF2-40B4-BE49-F238E27FC236}">
                  <a16:creationId xmlns:a16="http://schemas.microsoft.com/office/drawing/2014/main" xmlns="" id="{3855FED8-087A-4ECA-B19E-7F86739CBA0B}"/>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12" name="Freeform: Shape 24">
                <a:extLst>
                  <a:ext uri="{FF2B5EF4-FFF2-40B4-BE49-F238E27FC236}">
                    <a16:creationId xmlns:a16="http://schemas.microsoft.com/office/drawing/2014/main" xmlns="" id="{A926BA7E-AF91-486C-A25D-9D87EB199516}"/>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25">
                <a:extLst>
                  <a:ext uri="{FF2B5EF4-FFF2-40B4-BE49-F238E27FC236}">
                    <a16:creationId xmlns:a16="http://schemas.microsoft.com/office/drawing/2014/main" xmlns="" id="{86FE3C9D-35BA-4B6F-BA75-1B08C63477BB}"/>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26">
                <a:extLst>
                  <a:ext uri="{FF2B5EF4-FFF2-40B4-BE49-F238E27FC236}">
                    <a16:creationId xmlns:a16="http://schemas.microsoft.com/office/drawing/2014/main" xmlns="" id="{23288AEC-C6CA-4B67-910D-25E4BD973434}"/>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0">
                <a:extLst>
                  <a:ext uri="{FF2B5EF4-FFF2-40B4-BE49-F238E27FC236}">
                    <a16:creationId xmlns:a16="http://schemas.microsoft.com/office/drawing/2014/main" xmlns="" id="{6F549CCC-D405-4BA1-A232-C56449416BE9}"/>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6" name="Freeform: Shape 31">
                <a:extLst>
                  <a:ext uri="{FF2B5EF4-FFF2-40B4-BE49-F238E27FC236}">
                    <a16:creationId xmlns:a16="http://schemas.microsoft.com/office/drawing/2014/main" xmlns="" id="{0173928B-6BE7-48C8-BC2D-FA9D803DE7F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7" name="Freeform: Shape 32">
                <a:extLst>
                  <a:ext uri="{FF2B5EF4-FFF2-40B4-BE49-F238E27FC236}">
                    <a16:creationId xmlns:a16="http://schemas.microsoft.com/office/drawing/2014/main" xmlns="" id="{15D84E21-7BFE-4F1A-AFFC-A624A12B4339}"/>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8" name="Freeform: Shape 36">
                <a:extLst>
                  <a:ext uri="{FF2B5EF4-FFF2-40B4-BE49-F238E27FC236}">
                    <a16:creationId xmlns:a16="http://schemas.microsoft.com/office/drawing/2014/main" xmlns="" id="{2DEA3AAE-0C03-42C2-A70B-763D840692BB}"/>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11" name="Freeform: Shape 23">
              <a:extLst>
                <a:ext uri="{FF2B5EF4-FFF2-40B4-BE49-F238E27FC236}">
                  <a16:creationId xmlns:a16="http://schemas.microsoft.com/office/drawing/2014/main" xmlns="" id="{B7386810-4CAD-4571-8758-D163D51A48FB}"/>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9" name="Top Right">
            <a:extLst>
              <a:ext uri="{FF2B5EF4-FFF2-40B4-BE49-F238E27FC236}">
                <a16:creationId xmlns:a16="http://schemas.microsoft.com/office/drawing/2014/main" xmlns="" id="{BACCE7B0-8D06-4252-8429-A339167D208C}"/>
              </a:ext>
              <a:ext uri="{C183D7F6-B498-43B3-948B-1728B52AA6E4}">
                <adec:decorative xmlns:adec="http://schemas.microsoft.com/office/drawing/2017/decorative" xmlns="" val="1"/>
              </a:ext>
            </a:extLst>
          </p:cNvPr>
          <p:cNvGrpSpPr/>
          <p:nvPr userDrawn="1"/>
        </p:nvGrpSpPr>
        <p:grpSpPr>
          <a:xfrm rot="10800000">
            <a:off x="1975339" y="2702248"/>
            <a:ext cx="2062373" cy="4155752"/>
            <a:chOff x="10849" y="15178"/>
            <a:chExt cx="2198951" cy="3331254"/>
          </a:xfrm>
        </p:grpSpPr>
        <p:sp>
          <p:nvSpPr>
            <p:cNvPr id="12" name="Freeform: Shape 10">
              <a:extLst>
                <a:ext uri="{FF2B5EF4-FFF2-40B4-BE49-F238E27FC236}">
                  <a16:creationId xmlns:a16="http://schemas.microsoft.com/office/drawing/2014/main" xmlns="" id="{23D7796B-4F31-43D2-9935-135F7251B352}"/>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3" name="Freeform: Shape 11">
              <a:extLst>
                <a:ext uri="{FF2B5EF4-FFF2-40B4-BE49-F238E27FC236}">
                  <a16:creationId xmlns:a16="http://schemas.microsoft.com/office/drawing/2014/main" xmlns="" id="{023B3E92-CF7A-41F8-A5D4-FDD8C26708DC}"/>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4" name="Freeform: Shape 12">
              <a:extLst>
                <a:ext uri="{FF2B5EF4-FFF2-40B4-BE49-F238E27FC236}">
                  <a16:creationId xmlns:a16="http://schemas.microsoft.com/office/drawing/2014/main" xmlns="" id="{2194F273-6079-4D58-A510-0EBF4227520D}"/>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5" name="Freeform: Shape 13">
              <a:extLst>
                <a:ext uri="{FF2B5EF4-FFF2-40B4-BE49-F238E27FC236}">
                  <a16:creationId xmlns:a16="http://schemas.microsoft.com/office/drawing/2014/main" xmlns="" id="{AEC3FE6A-D4E9-4F9B-B689-9C5BF9326B6B}"/>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6" name="Freeform: Shape 14">
              <a:extLst>
                <a:ext uri="{FF2B5EF4-FFF2-40B4-BE49-F238E27FC236}">
                  <a16:creationId xmlns:a16="http://schemas.microsoft.com/office/drawing/2014/main" xmlns="" id="{B52D8E87-7BE8-4B9B-B18D-68C99705EECD}"/>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7" name="Freeform: Shape 15">
              <a:extLst>
                <a:ext uri="{FF2B5EF4-FFF2-40B4-BE49-F238E27FC236}">
                  <a16:creationId xmlns:a16="http://schemas.microsoft.com/office/drawing/2014/main" xmlns="" id="{6958AF13-A360-492B-8F33-E0608A11E679}"/>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8" name="Freeform: Shape 16">
              <a:extLst>
                <a:ext uri="{FF2B5EF4-FFF2-40B4-BE49-F238E27FC236}">
                  <a16:creationId xmlns:a16="http://schemas.microsoft.com/office/drawing/2014/main" xmlns="" id="{337AF046-BF07-462B-82F1-2215317CC3A6}"/>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grpSp>
      <p:sp>
        <p:nvSpPr>
          <p:cNvPr id="2" name="Title 1">
            <a:extLst>
              <a:ext uri="{FF2B5EF4-FFF2-40B4-BE49-F238E27FC236}">
                <a16:creationId xmlns:a16="http://schemas.microsoft.com/office/drawing/2014/main" xmlns="" id="{3CD97974-B93C-4C96-B3F6-F69E3D6DE6CA}"/>
              </a:ext>
            </a:extLst>
          </p:cNvPr>
          <p:cNvSpPr>
            <a:spLocks noGrp="1"/>
          </p:cNvSpPr>
          <p:nvPr>
            <p:ph type="title" hasCustomPrompt="1"/>
          </p:nvPr>
        </p:nvSpPr>
        <p:spPr>
          <a:xfrm>
            <a:off x="841248" y="381000"/>
            <a:ext cx="2552700" cy="1325563"/>
          </a:xfrm>
        </p:spPr>
        <p:txBody>
          <a:bodyPr>
            <a:noAutofit/>
          </a:bodyPr>
          <a:lstStyle>
            <a:lvl1pPr>
              <a:defRPr sz="3000" baseline="0"/>
            </a:lvl1pPr>
          </a:lstStyle>
          <a:p>
            <a:r>
              <a:rPr lang="en-US" dirty="0"/>
              <a:t>CLICK TO EDIT MASTER TITLE STYLE</a:t>
            </a:r>
          </a:p>
        </p:txBody>
      </p:sp>
      <p:sp>
        <p:nvSpPr>
          <p:cNvPr id="5" name="Text Placeholder 4">
            <a:extLst>
              <a:ext uri="{FF2B5EF4-FFF2-40B4-BE49-F238E27FC236}">
                <a16:creationId xmlns:a16="http://schemas.microsoft.com/office/drawing/2014/main" xmlns="" id="{CAF77331-6002-494B-B704-DDA9DEBB6491}"/>
              </a:ext>
            </a:extLst>
          </p:cNvPr>
          <p:cNvSpPr>
            <a:spLocks noGrp="1"/>
          </p:cNvSpPr>
          <p:nvPr>
            <p:ph type="body" sz="quarter" idx="10"/>
          </p:nvPr>
        </p:nvSpPr>
        <p:spPr>
          <a:xfrm>
            <a:off x="841248" y="1789113"/>
            <a:ext cx="2552700" cy="2696918"/>
          </a:xfrm>
        </p:spPr>
        <p:txBody>
          <a:bodyPr>
            <a:normAutofit/>
          </a:bodyPr>
          <a:lstStyle>
            <a:lvl1pPr marL="0" indent="0">
              <a:lnSpc>
                <a:spcPts val="2200"/>
              </a:lnSpc>
              <a:buFont typeface="Arial" panose="020B0604020202020204" pitchFamily="34" charset="0"/>
              <a:buNone/>
              <a:defRPr sz="1600"/>
            </a:lvl1pPr>
            <a:lvl2pPr marL="457200" indent="0">
              <a:lnSpc>
                <a:spcPts val="2200"/>
              </a:lnSpc>
              <a:buFont typeface="Arial" panose="020B0604020202020204" pitchFamily="34" charset="0"/>
              <a:buNone/>
              <a:defRPr sz="1600"/>
            </a:lvl2pPr>
            <a:lvl3pPr marL="914400" indent="0">
              <a:lnSpc>
                <a:spcPts val="2200"/>
              </a:lnSpc>
              <a:buFont typeface="Arial" panose="020B0604020202020204" pitchFamily="34" charset="0"/>
              <a:buNone/>
              <a:defRPr sz="1600"/>
            </a:lvl3pPr>
            <a:lvl4pPr marL="1371600" indent="0">
              <a:lnSpc>
                <a:spcPts val="2200"/>
              </a:lnSpc>
              <a:buFont typeface="Arial" panose="020B0604020202020204" pitchFamily="34" charset="0"/>
              <a:buNone/>
              <a:defRPr sz="1600"/>
            </a:lvl4pPr>
            <a:lvl5pPr marL="1828800" indent="0">
              <a:lnSpc>
                <a:spcPts val="2200"/>
              </a:lnSpc>
              <a:buFont typeface="Arial" panose="020B0604020202020204" pitchFamily="34" charset="0"/>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6">
            <a:extLst>
              <a:ext uri="{FF2B5EF4-FFF2-40B4-BE49-F238E27FC236}">
                <a16:creationId xmlns:a16="http://schemas.microsoft.com/office/drawing/2014/main" xmlns="" id="{A1F8D2B3-30A8-4B83-A5C0-C99EF8934201}"/>
              </a:ext>
            </a:extLst>
          </p:cNvPr>
          <p:cNvSpPr>
            <a:spLocks noGrp="1"/>
          </p:cNvSpPr>
          <p:nvPr>
            <p:ph type="dt" sz="half" idx="12"/>
          </p:nvPr>
        </p:nvSpPr>
        <p:spPr>
          <a:xfrm>
            <a:off x="838200" y="6356350"/>
            <a:ext cx="2743200" cy="365125"/>
          </a:xfrm>
        </p:spPr>
        <p:txBody>
          <a:bodyPr/>
          <a:lstStyle/>
          <a:p>
            <a:r>
              <a:rPr lang="en-US"/>
              <a:t>20XX</a:t>
            </a:r>
            <a:endParaRPr lang="en-US" dirty="0"/>
          </a:p>
        </p:txBody>
      </p:sp>
      <p:sp>
        <p:nvSpPr>
          <p:cNvPr id="7" name="Picture Placeholder 6">
            <a:extLst>
              <a:ext uri="{FF2B5EF4-FFF2-40B4-BE49-F238E27FC236}">
                <a16:creationId xmlns:a16="http://schemas.microsoft.com/office/drawing/2014/main" xmlns="" id="{33713A46-E629-418A-9E89-B20468B63A34}"/>
              </a:ext>
            </a:extLst>
          </p:cNvPr>
          <p:cNvSpPr>
            <a:spLocks noGrp="1"/>
          </p:cNvSpPr>
          <p:nvPr>
            <p:ph type="pic" sz="quarter" idx="11"/>
          </p:nvPr>
        </p:nvSpPr>
        <p:spPr>
          <a:xfrm>
            <a:off x="4035552" y="0"/>
            <a:ext cx="8156448" cy="6858000"/>
          </a:xfrm>
          <a:solidFill>
            <a:schemeClr val="accent5"/>
          </a:solidFill>
        </p:spPr>
        <p:txBody>
          <a:bodyPr/>
          <a:lstStyle/>
          <a:p>
            <a:endParaRPr lang="en-US" dirty="0"/>
          </a:p>
        </p:txBody>
      </p:sp>
      <p:sp>
        <p:nvSpPr>
          <p:cNvPr id="8" name="Footer Placeholder 7">
            <a:extLst>
              <a:ext uri="{FF2B5EF4-FFF2-40B4-BE49-F238E27FC236}">
                <a16:creationId xmlns:a16="http://schemas.microsoft.com/office/drawing/2014/main" xmlns="" id="{01027371-9F9C-42B2-9592-42A983992645}"/>
              </a:ext>
            </a:extLst>
          </p:cNvPr>
          <p:cNvSpPr>
            <a:spLocks noGrp="1"/>
          </p:cNvSpPr>
          <p:nvPr>
            <p:ph type="ftr" sz="quarter" idx="13"/>
          </p:nvPr>
        </p:nvSpPr>
        <p:spPr>
          <a:xfrm>
            <a:off x="4038600" y="6356350"/>
            <a:ext cx="4114800" cy="365125"/>
          </a:xfrm>
        </p:spPr>
        <p:txBody>
          <a:bodyPr/>
          <a:lstStyle>
            <a:lvl1pPr>
              <a:defRPr>
                <a:solidFill>
                  <a:schemeClr val="bg1"/>
                </a:solidFill>
              </a:defRPr>
            </a:lvl1pPr>
          </a:lstStyle>
          <a:p>
            <a:r>
              <a:rPr lang="en-US" dirty="0"/>
              <a:t>Presentation title</a:t>
            </a:r>
          </a:p>
        </p:txBody>
      </p:sp>
      <p:sp>
        <p:nvSpPr>
          <p:cNvPr id="10" name="Slide Number Placeholder 8">
            <a:extLst>
              <a:ext uri="{FF2B5EF4-FFF2-40B4-BE49-F238E27FC236}">
                <a16:creationId xmlns:a16="http://schemas.microsoft.com/office/drawing/2014/main" xmlns="" id="{AD277C46-5330-47A5-B42E-8A406D22662D}"/>
              </a:ext>
            </a:extLst>
          </p:cNvPr>
          <p:cNvSpPr>
            <a:spLocks noGrp="1"/>
          </p:cNvSpPr>
          <p:nvPr>
            <p:ph type="sldNum" sz="quarter" idx="14"/>
          </p:nvPr>
        </p:nvSpPr>
        <p:spPr>
          <a:xfrm>
            <a:off x="8610600" y="6356350"/>
            <a:ext cx="2743200" cy="365125"/>
          </a:xfrm>
        </p:spPr>
        <p:txBody>
          <a:bodyPr/>
          <a:lstStyle>
            <a:lvl1pP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675446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D97974-B93C-4C96-B3F6-F69E3D6DE6CA}"/>
              </a:ext>
            </a:extLst>
          </p:cNvPr>
          <p:cNvSpPr>
            <a:spLocks noGrp="1"/>
          </p:cNvSpPr>
          <p:nvPr>
            <p:ph type="title" hasCustomPrompt="1"/>
          </p:nvPr>
        </p:nvSpPr>
        <p:spPr>
          <a:xfrm>
            <a:off x="841248" y="381000"/>
            <a:ext cx="4572000" cy="1325563"/>
          </a:xfrm>
        </p:spPr>
        <p:txBody>
          <a:bodyPr>
            <a:normAutofit/>
          </a:bodyPr>
          <a:lstStyle>
            <a:lvl1pPr>
              <a:defRPr sz="3000" baseline="0"/>
            </a:lvl1pPr>
          </a:lstStyle>
          <a:p>
            <a:r>
              <a:rPr lang="en-US" dirty="0"/>
              <a:t>CLICK TO EDIT MASTER TITLE STYLE</a:t>
            </a:r>
          </a:p>
        </p:txBody>
      </p:sp>
      <p:sp>
        <p:nvSpPr>
          <p:cNvPr id="5" name="Text Placeholder 4">
            <a:extLst>
              <a:ext uri="{FF2B5EF4-FFF2-40B4-BE49-F238E27FC236}">
                <a16:creationId xmlns:a16="http://schemas.microsoft.com/office/drawing/2014/main" xmlns="" id="{CAF77331-6002-494B-B704-DDA9DEBB6491}"/>
              </a:ext>
            </a:extLst>
          </p:cNvPr>
          <p:cNvSpPr>
            <a:spLocks noGrp="1"/>
          </p:cNvSpPr>
          <p:nvPr>
            <p:ph type="body" sz="quarter" idx="10"/>
          </p:nvPr>
        </p:nvSpPr>
        <p:spPr>
          <a:xfrm>
            <a:off x="841248" y="1789112"/>
            <a:ext cx="4572000" cy="4166519"/>
          </a:xfrm>
        </p:spPr>
        <p:txBody>
          <a:bodyPr>
            <a:normAutofit/>
          </a:bodyPr>
          <a:lstStyle>
            <a:lvl1pPr marL="0" indent="0">
              <a:lnSpc>
                <a:spcPts val="2200"/>
              </a:lnSpc>
              <a:buNone/>
              <a:defRPr sz="16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6">
            <a:extLst>
              <a:ext uri="{FF2B5EF4-FFF2-40B4-BE49-F238E27FC236}">
                <a16:creationId xmlns:a16="http://schemas.microsoft.com/office/drawing/2014/main" xmlns="" id="{1717D704-6E87-4C09-AB8E-78E9D5F73955}"/>
              </a:ext>
            </a:extLst>
          </p:cNvPr>
          <p:cNvSpPr>
            <a:spLocks noGrp="1"/>
          </p:cNvSpPr>
          <p:nvPr>
            <p:ph type="dt" sz="half" idx="12"/>
          </p:nvPr>
        </p:nvSpPr>
        <p:spPr>
          <a:xfrm>
            <a:off x="838200" y="6356350"/>
            <a:ext cx="2743200" cy="365125"/>
          </a:xfrm>
        </p:spPr>
        <p:txBody>
          <a:bodyPr/>
          <a:lstStyle/>
          <a:p>
            <a:r>
              <a:rPr lang="en-US"/>
              <a:t>20XX</a:t>
            </a:r>
            <a:endParaRPr lang="en-US" dirty="0"/>
          </a:p>
        </p:txBody>
      </p:sp>
      <p:sp>
        <p:nvSpPr>
          <p:cNvPr id="9" name="Picture Placeholder 6">
            <a:extLst>
              <a:ext uri="{FF2B5EF4-FFF2-40B4-BE49-F238E27FC236}">
                <a16:creationId xmlns:a16="http://schemas.microsoft.com/office/drawing/2014/main" xmlns="" id="{6445CE96-5361-47BD-A601-9A41E497963B}"/>
              </a:ext>
            </a:extLst>
          </p:cNvPr>
          <p:cNvSpPr>
            <a:spLocks noGrp="1"/>
          </p:cNvSpPr>
          <p:nvPr>
            <p:ph type="pic" sz="quarter" idx="11"/>
          </p:nvPr>
        </p:nvSpPr>
        <p:spPr>
          <a:xfrm>
            <a:off x="8132064" y="0"/>
            <a:ext cx="4059936" cy="6858000"/>
          </a:xfrm>
          <a:solidFill>
            <a:schemeClr val="accent5"/>
          </a:solidFill>
        </p:spPr>
        <p:txBody>
          <a:bodyPr/>
          <a:lstStyle/>
          <a:p>
            <a:endParaRPr lang="en-US" dirty="0"/>
          </a:p>
        </p:txBody>
      </p:sp>
      <p:sp>
        <p:nvSpPr>
          <p:cNvPr id="13" name="Picture Placeholder 6">
            <a:extLst>
              <a:ext uri="{FF2B5EF4-FFF2-40B4-BE49-F238E27FC236}">
                <a16:creationId xmlns:a16="http://schemas.microsoft.com/office/drawing/2014/main" xmlns="" id="{184B2061-5123-4D27-826E-8B5E6F98AAC6}"/>
              </a:ext>
            </a:extLst>
          </p:cNvPr>
          <p:cNvSpPr>
            <a:spLocks noGrp="1"/>
          </p:cNvSpPr>
          <p:nvPr>
            <p:ph type="pic" sz="quarter" idx="16"/>
          </p:nvPr>
        </p:nvSpPr>
        <p:spPr>
          <a:xfrm>
            <a:off x="6095471" y="1412748"/>
            <a:ext cx="4041648" cy="4032504"/>
          </a:xfrm>
          <a:solidFill>
            <a:schemeClr val="accent5"/>
          </a:solidFill>
          <a:ln w="101600">
            <a:solidFill>
              <a:schemeClr val="bg1"/>
            </a:solidFill>
          </a:ln>
        </p:spPr>
        <p:txBody>
          <a:bodyPr/>
          <a:lstStyle/>
          <a:p>
            <a:endParaRPr lang="en-US" dirty="0"/>
          </a:p>
        </p:txBody>
      </p:sp>
      <p:sp>
        <p:nvSpPr>
          <p:cNvPr id="15" name="Footer Placeholder 7">
            <a:extLst>
              <a:ext uri="{FF2B5EF4-FFF2-40B4-BE49-F238E27FC236}">
                <a16:creationId xmlns:a16="http://schemas.microsoft.com/office/drawing/2014/main" xmlns="" id="{7235C1BB-4D36-4657-8084-ED52E2DBF346}"/>
              </a:ext>
            </a:extLst>
          </p:cNvPr>
          <p:cNvSpPr>
            <a:spLocks noGrp="1"/>
          </p:cNvSpPr>
          <p:nvPr>
            <p:ph type="ftr" sz="quarter" idx="13"/>
          </p:nvPr>
        </p:nvSpPr>
        <p:spPr>
          <a:xfrm>
            <a:off x="4038600" y="6356350"/>
            <a:ext cx="4114800" cy="365125"/>
          </a:xfrm>
        </p:spPr>
        <p:txBody>
          <a:bodyPr/>
          <a:lstStyle>
            <a:lvl1pPr>
              <a:defRPr>
                <a:solidFill>
                  <a:schemeClr val="bg1">
                    <a:lumMod val="50000"/>
                  </a:schemeClr>
                </a:solidFill>
              </a:defRPr>
            </a:lvl1pPr>
          </a:lstStyle>
          <a:p>
            <a:r>
              <a:rPr lang="en-US" dirty="0"/>
              <a:t>Presentation title</a:t>
            </a:r>
          </a:p>
        </p:txBody>
      </p:sp>
      <p:sp>
        <p:nvSpPr>
          <p:cNvPr id="16" name="Slide Number Placeholder 8">
            <a:extLst>
              <a:ext uri="{FF2B5EF4-FFF2-40B4-BE49-F238E27FC236}">
                <a16:creationId xmlns:a16="http://schemas.microsoft.com/office/drawing/2014/main" xmlns="" id="{830BDA30-4954-480D-9CDA-DFEC700B4BAF}"/>
              </a:ext>
            </a:extLst>
          </p:cNvPr>
          <p:cNvSpPr>
            <a:spLocks noGrp="1"/>
          </p:cNvSpPr>
          <p:nvPr>
            <p:ph type="sldNum" sz="quarter" idx="14"/>
          </p:nvPr>
        </p:nvSpPr>
        <p:spPr>
          <a:xfrm>
            <a:off x="8610600" y="6356350"/>
            <a:ext cx="2743200" cy="365125"/>
          </a:xfrm>
        </p:spPr>
        <p:txBody>
          <a:bodyPr/>
          <a:lstStyle>
            <a:lvl1pP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43991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DFA2E8-50A1-4465-AC33-6FAC0E7736E9}"/>
              </a:ext>
            </a:extLst>
          </p:cNvPr>
          <p:cNvSpPr>
            <a:spLocks noGrp="1"/>
          </p:cNvSpPr>
          <p:nvPr>
            <p:ph type="title" hasCustomPrompt="1"/>
          </p:nvPr>
        </p:nvSpPr>
        <p:spPr>
          <a:xfrm>
            <a:off x="831850" y="5074920"/>
            <a:ext cx="10515600" cy="603504"/>
          </a:xfrm>
        </p:spPr>
        <p:txBody>
          <a:bodyPr anchor="b">
            <a:normAutofit/>
          </a:bodyPr>
          <a:lstStyle>
            <a:lvl1pPr algn="ctr">
              <a:defRPr sz="3000" baseline="0"/>
            </a:lvl1pPr>
          </a:lstStyle>
          <a:p>
            <a:r>
              <a:rPr lang="en-US" dirty="0"/>
              <a:t>CLICK TO EDIT MASTER TITLE STYLE</a:t>
            </a:r>
          </a:p>
        </p:txBody>
      </p:sp>
      <p:sp>
        <p:nvSpPr>
          <p:cNvPr id="8" name="Picture Placeholder 7">
            <a:extLst>
              <a:ext uri="{FF2B5EF4-FFF2-40B4-BE49-F238E27FC236}">
                <a16:creationId xmlns:a16="http://schemas.microsoft.com/office/drawing/2014/main" xmlns="" id="{01678D0D-E7C0-4B71-92B6-4809F88B7AF2}"/>
              </a:ext>
            </a:extLst>
          </p:cNvPr>
          <p:cNvSpPr>
            <a:spLocks noGrp="1"/>
          </p:cNvSpPr>
          <p:nvPr>
            <p:ph type="pic" sz="quarter" idx="13"/>
          </p:nvPr>
        </p:nvSpPr>
        <p:spPr>
          <a:xfrm>
            <a:off x="1524" y="0"/>
            <a:ext cx="12188952" cy="4572000"/>
          </a:xfrm>
          <a:solidFill>
            <a:schemeClr val="accent5"/>
          </a:solidFill>
        </p:spPr>
        <p:txBody>
          <a:bodyPr/>
          <a:lstStyle/>
          <a:p>
            <a:endParaRPr lang="en-US" dirty="0"/>
          </a:p>
        </p:txBody>
      </p:sp>
      <p:sp>
        <p:nvSpPr>
          <p:cNvPr id="3" name="Text Placeholder 2">
            <a:extLst>
              <a:ext uri="{FF2B5EF4-FFF2-40B4-BE49-F238E27FC236}">
                <a16:creationId xmlns:a16="http://schemas.microsoft.com/office/drawing/2014/main" xmlns="" id="{2E65DE34-CDB7-41F7-A95A-592B99558C69}"/>
              </a:ext>
            </a:extLst>
          </p:cNvPr>
          <p:cNvSpPr>
            <a:spLocks noGrp="1"/>
          </p:cNvSpPr>
          <p:nvPr>
            <p:ph type="body" idx="1"/>
          </p:nvPr>
        </p:nvSpPr>
        <p:spPr>
          <a:xfrm>
            <a:off x="831850" y="5742432"/>
            <a:ext cx="10515600" cy="365760"/>
          </a:xfrm>
        </p:spPr>
        <p:txBody>
          <a:bodyPr>
            <a:normAutofit/>
          </a:bodyPr>
          <a:lstStyle>
            <a:lvl1pPr marL="0" indent="0" algn="ctr">
              <a:buNone/>
              <a:defRPr sz="20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xmlns="" id="{8E95D4F5-F69B-42F6-8A9D-330F696E144B}"/>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xmlns="" id="{FA79A23A-2238-4904-8692-9F2DAE8B8FC9}"/>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DB69FC35-DDC8-45FB-8ACB-21C15F57C1F1}"/>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19" name="Bottom Right">
            <a:extLst>
              <a:ext uri="{FF2B5EF4-FFF2-40B4-BE49-F238E27FC236}">
                <a16:creationId xmlns:a16="http://schemas.microsoft.com/office/drawing/2014/main" xmlns="" id="{9B4D6141-35CF-451D-BD01-FA735BAA36FD}"/>
              </a:ext>
              <a:ext uri="{C183D7F6-B498-43B3-948B-1728B52AA6E4}">
                <adec:decorative xmlns:adec="http://schemas.microsoft.com/office/drawing/2017/decorative" xmlns="" val="1"/>
              </a:ext>
            </a:extLst>
          </p:cNvPr>
          <p:cNvGrpSpPr/>
          <p:nvPr userDrawn="1"/>
        </p:nvGrpSpPr>
        <p:grpSpPr>
          <a:xfrm>
            <a:off x="7993448" y="3278144"/>
            <a:ext cx="4211600" cy="3581399"/>
            <a:chOff x="7980400" y="3276601"/>
            <a:chExt cx="4211600" cy="3581399"/>
          </a:xfrm>
        </p:grpSpPr>
        <p:grpSp>
          <p:nvGrpSpPr>
            <p:cNvPr id="20" name="Graphic 157">
              <a:extLst>
                <a:ext uri="{FF2B5EF4-FFF2-40B4-BE49-F238E27FC236}">
                  <a16:creationId xmlns:a16="http://schemas.microsoft.com/office/drawing/2014/main" xmlns="" id="{B322DFCF-90C7-4DBE-B29A-947503AAD199}"/>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22" name="Freeform: Shape 24">
                <a:extLst>
                  <a:ext uri="{FF2B5EF4-FFF2-40B4-BE49-F238E27FC236}">
                    <a16:creationId xmlns:a16="http://schemas.microsoft.com/office/drawing/2014/main" xmlns="" id="{F48A038F-FA3F-4515-8D04-97EF22E65817}"/>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3" name="Freeform: Shape 25">
                <a:extLst>
                  <a:ext uri="{FF2B5EF4-FFF2-40B4-BE49-F238E27FC236}">
                    <a16:creationId xmlns:a16="http://schemas.microsoft.com/office/drawing/2014/main" xmlns="" id="{8155636C-869C-4098-B5E6-7A6B4DB8B61D}"/>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4" name="Freeform: Shape 26">
                <a:extLst>
                  <a:ext uri="{FF2B5EF4-FFF2-40B4-BE49-F238E27FC236}">
                    <a16:creationId xmlns:a16="http://schemas.microsoft.com/office/drawing/2014/main" xmlns="" id="{0E4F1004-DF67-4659-A9F6-7B088CCA24A8}"/>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5" name="Freeform: Shape 30">
                <a:extLst>
                  <a:ext uri="{FF2B5EF4-FFF2-40B4-BE49-F238E27FC236}">
                    <a16:creationId xmlns:a16="http://schemas.microsoft.com/office/drawing/2014/main" xmlns="" id="{DE817514-787F-46B1-BA14-6DC30B01333A}"/>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6" name="Freeform: Shape 31">
                <a:extLst>
                  <a:ext uri="{FF2B5EF4-FFF2-40B4-BE49-F238E27FC236}">
                    <a16:creationId xmlns:a16="http://schemas.microsoft.com/office/drawing/2014/main" xmlns="" id="{19517BB1-651A-4460-87CD-207F8060759D}"/>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7" name="Freeform: Shape 32">
                <a:extLst>
                  <a:ext uri="{FF2B5EF4-FFF2-40B4-BE49-F238E27FC236}">
                    <a16:creationId xmlns:a16="http://schemas.microsoft.com/office/drawing/2014/main" xmlns="" id="{9C651D90-C3D5-4EDB-BE84-CFAF352CB560}"/>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8" name="Freeform: Shape 36">
                <a:extLst>
                  <a:ext uri="{FF2B5EF4-FFF2-40B4-BE49-F238E27FC236}">
                    <a16:creationId xmlns:a16="http://schemas.microsoft.com/office/drawing/2014/main" xmlns="" id="{DD986C4F-FAF9-4E46-AC0A-06859698AD68}"/>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21" name="Freeform: Shape 23">
              <a:extLst>
                <a:ext uri="{FF2B5EF4-FFF2-40B4-BE49-F238E27FC236}">
                  <a16:creationId xmlns:a16="http://schemas.microsoft.com/office/drawing/2014/main" xmlns="" id="{4338AACE-9CB3-4730-AE6B-8898D1E4D952}"/>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Graph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B5ED18-7A07-47F1-8056-CD86B076AFE2}"/>
              </a:ext>
            </a:extLst>
          </p:cNvPr>
          <p:cNvSpPr>
            <a:spLocks noGrp="1"/>
          </p:cNvSpPr>
          <p:nvPr>
            <p:ph type="title"/>
          </p:nvPr>
        </p:nvSpPr>
        <p:spPr>
          <a:xfrm>
            <a:off x="841248" y="381000"/>
            <a:ext cx="10972800" cy="1325563"/>
          </a:xfrm>
        </p:spPr>
        <p:txBody>
          <a:bodyPr>
            <a:normAutofit/>
          </a:bodyPr>
          <a:lstStyle>
            <a:lvl1pPr>
              <a:defRPr sz="3000"/>
            </a:lvl1pPr>
          </a:lstStyle>
          <a:p>
            <a:r>
              <a:rPr lang="en-US" dirty="0"/>
              <a:t>Click to edit Master title style</a:t>
            </a:r>
          </a:p>
        </p:txBody>
      </p:sp>
      <p:sp>
        <p:nvSpPr>
          <p:cNvPr id="3" name="Date Placeholder 2">
            <a:extLst>
              <a:ext uri="{FF2B5EF4-FFF2-40B4-BE49-F238E27FC236}">
                <a16:creationId xmlns:a16="http://schemas.microsoft.com/office/drawing/2014/main" xmlns=""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xmlns=""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6" name="Bottom Right">
            <a:extLst>
              <a:ext uri="{FF2B5EF4-FFF2-40B4-BE49-F238E27FC236}">
                <a16:creationId xmlns:a16="http://schemas.microsoft.com/office/drawing/2014/main" xmlns="" id="{3F4EA131-028B-4E70-968A-F18FD27D3639}"/>
              </a:ext>
              <a:ext uri="{C183D7F6-B498-43B3-948B-1728B52AA6E4}">
                <adec:decorative xmlns:adec="http://schemas.microsoft.com/office/drawing/2017/decorative" xmlns="" val="1"/>
              </a:ext>
            </a:extLst>
          </p:cNvPr>
          <p:cNvGrpSpPr/>
          <p:nvPr userDrawn="1"/>
        </p:nvGrpSpPr>
        <p:grpSpPr>
          <a:xfrm>
            <a:off x="7993448" y="3278144"/>
            <a:ext cx="4211600" cy="3581399"/>
            <a:chOff x="7980400" y="3276601"/>
            <a:chExt cx="4211600" cy="3581399"/>
          </a:xfrm>
        </p:grpSpPr>
        <p:grpSp>
          <p:nvGrpSpPr>
            <p:cNvPr id="7" name="Graphic 157">
              <a:extLst>
                <a:ext uri="{FF2B5EF4-FFF2-40B4-BE49-F238E27FC236}">
                  <a16:creationId xmlns:a16="http://schemas.microsoft.com/office/drawing/2014/main" xmlns="" id="{35B6ADC5-2993-4C95-8FC0-E843BACAED1C}"/>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9" name="Freeform: Shape 24">
                <a:extLst>
                  <a:ext uri="{FF2B5EF4-FFF2-40B4-BE49-F238E27FC236}">
                    <a16:creationId xmlns:a16="http://schemas.microsoft.com/office/drawing/2014/main" xmlns=""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0" name="Freeform: Shape 25">
                <a:extLst>
                  <a:ext uri="{FF2B5EF4-FFF2-40B4-BE49-F238E27FC236}">
                    <a16:creationId xmlns:a16="http://schemas.microsoft.com/office/drawing/2014/main" xmlns=""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1" name="Freeform: Shape 26">
                <a:extLst>
                  <a:ext uri="{FF2B5EF4-FFF2-40B4-BE49-F238E27FC236}">
                    <a16:creationId xmlns:a16="http://schemas.microsoft.com/office/drawing/2014/main" xmlns=""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2" name="Freeform: Shape 30">
                <a:extLst>
                  <a:ext uri="{FF2B5EF4-FFF2-40B4-BE49-F238E27FC236}">
                    <a16:creationId xmlns:a16="http://schemas.microsoft.com/office/drawing/2014/main" xmlns=""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31">
                <a:extLst>
                  <a:ext uri="{FF2B5EF4-FFF2-40B4-BE49-F238E27FC236}">
                    <a16:creationId xmlns:a16="http://schemas.microsoft.com/office/drawing/2014/main" xmlns=""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32">
                <a:extLst>
                  <a:ext uri="{FF2B5EF4-FFF2-40B4-BE49-F238E27FC236}">
                    <a16:creationId xmlns:a16="http://schemas.microsoft.com/office/drawing/2014/main" xmlns=""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6">
                <a:extLst>
                  <a:ext uri="{FF2B5EF4-FFF2-40B4-BE49-F238E27FC236}">
                    <a16:creationId xmlns:a16="http://schemas.microsoft.com/office/drawing/2014/main" xmlns=""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8" name="Freeform: Shape 23">
              <a:extLst>
                <a:ext uri="{FF2B5EF4-FFF2-40B4-BE49-F238E27FC236}">
                  <a16:creationId xmlns:a16="http://schemas.microsoft.com/office/drawing/2014/main" xmlns="" id="{85043687-D36C-4351-BB73-5FD8143B1937}"/>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17" name="Content Placeholder 16">
            <a:extLst>
              <a:ext uri="{FF2B5EF4-FFF2-40B4-BE49-F238E27FC236}">
                <a16:creationId xmlns:a16="http://schemas.microsoft.com/office/drawing/2014/main" xmlns="" id="{FE96B313-012D-4870-B065-8F7E74251B27}"/>
              </a:ext>
            </a:extLst>
          </p:cNvPr>
          <p:cNvSpPr>
            <a:spLocks noGrp="1"/>
          </p:cNvSpPr>
          <p:nvPr>
            <p:ph sz="quarter" idx="13"/>
          </p:nvPr>
        </p:nvSpPr>
        <p:spPr>
          <a:xfrm>
            <a:off x="828964" y="1829525"/>
            <a:ext cx="10505786" cy="4337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6947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B5ED18-7A07-47F1-8056-CD86B076AFE2}"/>
              </a:ext>
            </a:extLst>
          </p:cNvPr>
          <p:cNvSpPr>
            <a:spLocks noGrp="1"/>
          </p:cNvSpPr>
          <p:nvPr>
            <p:ph type="title"/>
          </p:nvPr>
        </p:nvSpPr>
        <p:spPr>
          <a:xfrm>
            <a:off x="841248" y="381000"/>
            <a:ext cx="10972800" cy="1325563"/>
          </a:xfrm>
        </p:spPr>
        <p:txBody>
          <a:bodyPr>
            <a:normAutofit/>
          </a:bodyPr>
          <a:lstStyle>
            <a:lvl1pPr>
              <a:defRPr sz="3000"/>
            </a:lvl1pPr>
          </a:lstStyle>
          <a:p>
            <a:r>
              <a:rPr lang="en-US" dirty="0"/>
              <a:t>Click to edit Master title style</a:t>
            </a:r>
          </a:p>
        </p:txBody>
      </p:sp>
      <p:sp>
        <p:nvSpPr>
          <p:cNvPr id="3" name="Date Placeholder 2">
            <a:extLst>
              <a:ext uri="{FF2B5EF4-FFF2-40B4-BE49-F238E27FC236}">
                <a16:creationId xmlns:a16="http://schemas.microsoft.com/office/drawing/2014/main" xmlns=""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xmlns=""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6" name="Bottom Right">
            <a:extLst>
              <a:ext uri="{FF2B5EF4-FFF2-40B4-BE49-F238E27FC236}">
                <a16:creationId xmlns:a16="http://schemas.microsoft.com/office/drawing/2014/main" xmlns="" id="{3F4EA131-028B-4E70-968A-F18FD27D3639}"/>
              </a:ext>
              <a:ext uri="{C183D7F6-B498-43B3-948B-1728B52AA6E4}">
                <adec:decorative xmlns:adec="http://schemas.microsoft.com/office/drawing/2017/decorative" xmlns="" val="1"/>
              </a:ext>
            </a:extLst>
          </p:cNvPr>
          <p:cNvGrpSpPr/>
          <p:nvPr userDrawn="1"/>
        </p:nvGrpSpPr>
        <p:grpSpPr>
          <a:xfrm>
            <a:off x="7993448" y="3278144"/>
            <a:ext cx="4211600" cy="3581399"/>
            <a:chOff x="7980400" y="3276601"/>
            <a:chExt cx="4211600" cy="3581399"/>
          </a:xfrm>
        </p:grpSpPr>
        <p:grpSp>
          <p:nvGrpSpPr>
            <p:cNvPr id="7" name="Graphic 157">
              <a:extLst>
                <a:ext uri="{FF2B5EF4-FFF2-40B4-BE49-F238E27FC236}">
                  <a16:creationId xmlns:a16="http://schemas.microsoft.com/office/drawing/2014/main" xmlns="" id="{35B6ADC5-2993-4C95-8FC0-E843BACAED1C}"/>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9" name="Freeform: Shape 24">
                <a:extLst>
                  <a:ext uri="{FF2B5EF4-FFF2-40B4-BE49-F238E27FC236}">
                    <a16:creationId xmlns:a16="http://schemas.microsoft.com/office/drawing/2014/main" xmlns=""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0" name="Freeform: Shape 25">
                <a:extLst>
                  <a:ext uri="{FF2B5EF4-FFF2-40B4-BE49-F238E27FC236}">
                    <a16:creationId xmlns:a16="http://schemas.microsoft.com/office/drawing/2014/main" xmlns=""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1" name="Freeform: Shape 26">
                <a:extLst>
                  <a:ext uri="{FF2B5EF4-FFF2-40B4-BE49-F238E27FC236}">
                    <a16:creationId xmlns:a16="http://schemas.microsoft.com/office/drawing/2014/main" xmlns=""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2" name="Freeform: Shape 30">
                <a:extLst>
                  <a:ext uri="{FF2B5EF4-FFF2-40B4-BE49-F238E27FC236}">
                    <a16:creationId xmlns:a16="http://schemas.microsoft.com/office/drawing/2014/main" xmlns=""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31">
                <a:extLst>
                  <a:ext uri="{FF2B5EF4-FFF2-40B4-BE49-F238E27FC236}">
                    <a16:creationId xmlns:a16="http://schemas.microsoft.com/office/drawing/2014/main" xmlns=""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32">
                <a:extLst>
                  <a:ext uri="{FF2B5EF4-FFF2-40B4-BE49-F238E27FC236}">
                    <a16:creationId xmlns:a16="http://schemas.microsoft.com/office/drawing/2014/main" xmlns=""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6">
                <a:extLst>
                  <a:ext uri="{FF2B5EF4-FFF2-40B4-BE49-F238E27FC236}">
                    <a16:creationId xmlns:a16="http://schemas.microsoft.com/office/drawing/2014/main" xmlns=""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8" name="Freeform: Shape 23">
              <a:extLst>
                <a:ext uri="{FF2B5EF4-FFF2-40B4-BE49-F238E27FC236}">
                  <a16:creationId xmlns:a16="http://schemas.microsoft.com/office/drawing/2014/main" xmlns="" id="{85043687-D36C-4351-BB73-5FD8143B1937}"/>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17" name="Content Placeholder 16">
            <a:extLst>
              <a:ext uri="{FF2B5EF4-FFF2-40B4-BE49-F238E27FC236}">
                <a16:creationId xmlns:a16="http://schemas.microsoft.com/office/drawing/2014/main" xmlns="" id="{B9360AE7-EA24-46DC-9539-F79F9E58EEFF}"/>
              </a:ext>
            </a:extLst>
          </p:cNvPr>
          <p:cNvSpPr>
            <a:spLocks noGrp="1"/>
          </p:cNvSpPr>
          <p:nvPr>
            <p:ph sz="quarter" idx="13"/>
          </p:nvPr>
        </p:nvSpPr>
        <p:spPr>
          <a:xfrm>
            <a:off x="828964" y="2060002"/>
            <a:ext cx="10515311" cy="3280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901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B5ED18-7A07-47F1-8056-CD86B076AFE2}"/>
              </a:ext>
            </a:extLst>
          </p:cNvPr>
          <p:cNvSpPr>
            <a:spLocks noGrp="1"/>
          </p:cNvSpPr>
          <p:nvPr>
            <p:ph type="title"/>
          </p:nvPr>
        </p:nvSpPr>
        <p:spPr>
          <a:xfrm>
            <a:off x="6784848" y="1719072"/>
            <a:ext cx="4709160" cy="2926080"/>
          </a:xfrm>
        </p:spPr>
        <p:txBody>
          <a:bodyPr anchor="b" anchorCtr="0">
            <a:normAutofit/>
          </a:bodyPr>
          <a:lstStyle>
            <a:lvl1pPr>
              <a:lnSpc>
                <a:spcPts val="4000"/>
              </a:lnSpc>
              <a:defRPr sz="2800" spc="20" baseline="0">
                <a:latin typeface="+mn-lt"/>
              </a:defRPr>
            </a:lvl1pPr>
          </a:lstStyle>
          <a:p>
            <a:r>
              <a:rPr lang="en-US" dirty="0"/>
              <a:t>Click to edit Master title style</a:t>
            </a:r>
          </a:p>
        </p:txBody>
      </p:sp>
      <p:sp>
        <p:nvSpPr>
          <p:cNvPr id="7" name="Picture Placeholder 6">
            <a:extLst>
              <a:ext uri="{FF2B5EF4-FFF2-40B4-BE49-F238E27FC236}">
                <a16:creationId xmlns:a16="http://schemas.microsoft.com/office/drawing/2014/main" xmlns="" id="{238A46BD-7BF9-45FF-8B9B-6269F3313EA1}"/>
              </a:ext>
            </a:extLst>
          </p:cNvPr>
          <p:cNvSpPr>
            <a:spLocks noGrp="1"/>
          </p:cNvSpPr>
          <p:nvPr>
            <p:ph type="pic" sz="quarter" idx="13"/>
          </p:nvPr>
        </p:nvSpPr>
        <p:spPr>
          <a:xfrm>
            <a:off x="0" y="0"/>
            <a:ext cx="6099048" cy="6858000"/>
          </a:xfrm>
          <a:solidFill>
            <a:schemeClr val="accent5"/>
          </a:solidFill>
        </p:spPr>
        <p:txBody>
          <a:bodyPr/>
          <a:lstStyle/>
          <a:p>
            <a:endParaRPr lang="en-US" dirty="0"/>
          </a:p>
        </p:txBody>
      </p:sp>
      <p:sp>
        <p:nvSpPr>
          <p:cNvPr id="10" name="Text Placeholder 9">
            <a:extLst>
              <a:ext uri="{FF2B5EF4-FFF2-40B4-BE49-F238E27FC236}">
                <a16:creationId xmlns:a16="http://schemas.microsoft.com/office/drawing/2014/main" xmlns="" id="{F7320F30-F8B4-4ECD-B95C-9CEA2FB06F18}"/>
              </a:ext>
            </a:extLst>
          </p:cNvPr>
          <p:cNvSpPr>
            <a:spLocks noGrp="1"/>
          </p:cNvSpPr>
          <p:nvPr>
            <p:ph type="body" sz="quarter" idx="15"/>
          </p:nvPr>
        </p:nvSpPr>
        <p:spPr>
          <a:xfrm>
            <a:off x="6784848" y="4864608"/>
            <a:ext cx="4709160" cy="365760"/>
          </a:xfrm>
        </p:spPr>
        <p:txBody>
          <a:bodyPr>
            <a:normAutofit/>
          </a:bodyPr>
          <a:lstStyle>
            <a:lvl1pPr marL="0" indent="0">
              <a:lnSpc>
                <a:spcPts val="2000"/>
              </a:lnSpc>
              <a:buNone/>
              <a:defRPr sz="1600">
                <a:solidFill>
                  <a:schemeClr val="bg1">
                    <a:lumMod val="50000"/>
                  </a:schemeClr>
                </a:solidFill>
                <a:latin typeface="+mj-lt"/>
              </a:defRPr>
            </a:lvl1pPr>
            <a:lvl2pPr marL="457200" indent="0">
              <a:lnSpc>
                <a:spcPts val="2000"/>
              </a:lnSpc>
              <a:buNone/>
              <a:defRPr sz="1800">
                <a:solidFill>
                  <a:schemeClr val="bg1">
                    <a:lumMod val="50000"/>
                  </a:schemeClr>
                </a:solidFill>
                <a:latin typeface="+mj-lt"/>
              </a:defRPr>
            </a:lvl2pPr>
            <a:lvl3pPr marL="914400" indent="0">
              <a:lnSpc>
                <a:spcPts val="2000"/>
              </a:lnSpc>
              <a:buNone/>
              <a:defRPr sz="1800">
                <a:solidFill>
                  <a:schemeClr val="bg1">
                    <a:lumMod val="50000"/>
                  </a:schemeClr>
                </a:solidFill>
                <a:latin typeface="+mj-lt"/>
              </a:defRPr>
            </a:lvl3pPr>
            <a:lvl4pPr marL="1371600" indent="0">
              <a:lnSpc>
                <a:spcPts val="2000"/>
              </a:lnSpc>
              <a:buNone/>
              <a:defRPr sz="1800">
                <a:solidFill>
                  <a:schemeClr val="bg1">
                    <a:lumMod val="50000"/>
                  </a:schemeClr>
                </a:solidFill>
                <a:latin typeface="+mj-lt"/>
              </a:defRPr>
            </a:lvl4pPr>
            <a:lvl5pPr marL="1828800" indent="0">
              <a:lnSpc>
                <a:spcPts val="2000"/>
              </a:lnSpc>
              <a:buNone/>
              <a:defRPr sz="1800">
                <a:solidFill>
                  <a:schemeClr val="bg1">
                    <a:lumMod val="50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Date Placeholder 6">
            <a:extLst>
              <a:ext uri="{FF2B5EF4-FFF2-40B4-BE49-F238E27FC236}">
                <a16:creationId xmlns:a16="http://schemas.microsoft.com/office/drawing/2014/main" xmlns="" id="{D70719F9-FF81-4368-9918-F7F8C83EEACE}"/>
              </a:ext>
            </a:extLst>
          </p:cNvPr>
          <p:cNvSpPr>
            <a:spLocks noGrp="1"/>
          </p:cNvSpPr>
          <p:nvPr>
            <p:ph type="dt" sz="half" idx="16"/>
          </p:nvPr>
        </p:nvSpPr>
        <p:spPr>
          <a:xfrm>
            <a:off x="841248" y="6356350"/>
            <a:ext cx="1828800" cy="365125"/>
          </a:xfrm>
        </p:spPr>
        <p:txBody>
          <a:bodyPr/>
          <a:lstStyle>
            <a:lvl1pPr>
              <a:defRPr>
                <a:solidFill>
                  <a:schemeClr val="bg1"/>
                </a:solidFill>
              </a:defRPr>
            </a:lvl1pPr>
          </a:lstStyle>
          <a:p>
            <a:r>
              <a:rPr lang="en-US"/>
              <a:t>20XX</a:t>
            </a:r>
            <a:endParaRPr lang="en-US" dirty="0"/>
          </a:p>
        </p:txBody>
      </p:sp>
      <p:sp>
        <p:nvSpPr>
          <p:cNvPr id="20" name="Footer Placeholder 7">
            <a:extLst>
              <a:ext uri="{FF2B5EF4-FFF2-40B4-BE49-F238E27FC236}">
                <a16:creationId xmlns:a16="http://schemas.microsoft.com/office/drawing/2014/main" xmlns="" id="{82554244-AFE2-4E78-B199-C2315AE10B2F}"/>
              </a:ext>
            </a:extLst>
          </p:cNvPr>
          <p:cNvSpPr>
            <a:spLocks noGrp="1"/>
          </p:cNvSpPr>
          <p:nvPr>
            <p:ph type="ftr" sz="quarter" idx="14"/>
          </p:nvPr>
        </p:nvSpPr>
        <p:spPr>
          <a:xfrm>
            <a:off x="6345609" y="6356350"/>
            <a:ext cx="2743200" cy="365125"/>
          </a:xfrm>
        </p:spPr>
        <p:txBody>
          <a:bodyPr/>
          <a:lstStyle>
            <a:lvl1pPr algn="l">
              <a:defRPr/>
            </a:lvl1pPr>
          </a:lstStyle>
          <a:p>
            <a:r>
              <a:rPr lang="en-US" dirty="0"/>
              <a:t>Presentation title</a:t>
            </a:r>
          </a:p>
        </p:txBody>
      </p:sp>
      <p:sp>
        <p:nvSpPr>
          <p:cNvPr id="5" name="Slide Number Placeholder 4">
            <a:extLst>
              <a:ext uri="{FF2B5EF4-FFF2-40B4-BE49-F238E27FC236}">
                <a16:creationId xmlns:a16="http://schemas.microsoft.com/office/drawing/2014/main" xmlns="" id="{0203763F-C8CD-4BCB-9A0A-B10F000BC1DB}"/>
              </a:ext>
            </a:extLst>
          </p:cNvPr>
          <p:cNvSpPr>
            <a:spLocks noGrp="1"/>
          </p:cNvSpPr>
          <p:nvPr>
            <p:ph type="sldNum" sz="quarter" idx="12"/>
          </p:nvPr>
        </p:nvSpPr>
        <p:spPr>
          <a:xfrm>
            <a:off x="9537031" y="6356350"/>
            <a:ext cx="1828800" cy="365125"/>
          </a:xfrm>
        </p:spPr>
        <p:txBody>
          <a:bodyPr/>
          <a:lstStyle/>
          <a:p>
            <a:fld id="{294A09A9-5501-47C1-A89A-A340965A2BE2}" type="slidenum">
              <a:rPr lang="en-US" smtClean="0"/>
              <a:t>‹#›</a:t>
            </a:fld>
            <a:endParaRPr lang="en-US" dirty="0"/>
          </a:p>
        </p:txBody>
      </p:sp>
      <p:grpSp>
        <p:nvGrpSpPr>
          <p:cNvPr id="9" name="Top Right">
            <a:extLst>
              <a:ext uri="{FF2B5EF4-FFF2-40B4-BE49-F238E27FC236}">
                <a16:creationId xmlns:a16="http://schemas.microsoft.com/office/drawing/2014/main" xmlns="" id="{9C4825FE-0798-4C51-9649-7A9C4DE1DCE2}"/>
              </a:ext>
              <a:ext uri="{C183D7F6-B498-43B3-948B-1728B52AA6E4}">
                <adec:decorative xmlns:adec="http://schemas.microsoft.com/office/drawing/2017/decorative" xmlns="" val="1"/>
              </a:ext>
            </a:extLst>
          </p:cNvPr>
          <p:cNvGrpSpPr/>
          <p:nvPr userDrawn="1"/>
        </p:nvGrpSpPr>
        <p:grpSpPr>
          <a:xfrm flipH="1">
            <a:off x="10154652" y="-8827"/>
            <a:ext cx="2037346" cy="3747453"/>
            <a:chOff x="10849" y="15178"/>
            <a:chExt cx="2198951" cy="3331254"/>
          </a:xfrm>
        </p:grpSpPr>
        <p:sp>
          <p:nvSpPr>
            <p:cNvPr id="12" name="Freeform: Shape 10">
              <a:extLst>
                <a:ext uri="{FF2B5EF4-FFF2-40B4-BE49-F238E27FC236}">
                  <a16:creationId xmlns:a16="http://schemas.microsoft.com/office/drawing/2014/main" xmlns="" id="{822B9B6C-AA13-4DF1-A092-D39EAEFA9051}"/>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3" name="Freeform: Shape 11">
              <a:extLst>
                <a:ext uri="{FF2B5EF4-FFF2-40B4-BE49-F238E27FC236}">
                  <a16:creationId xmlns:a16="http://schemas.microsoft.com/office/drawing/2014/main" xmlns="" id="{29B894B3-83A9-4074-93F1-DCC2A9A1CA30}"/>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4" name="Freeform: Shape 12">
              <a:extLst>
                <a:ext uri="{FF2B5EF4-FFF2-40B4-BE49-F238E27FC236}">
                  <a16:creationId xmlns:a16="http://schemas.microsoft.com/office/drawing/2014/main" xmlns="" id="{CB9B20C6-7251-4040-8920-FCE1AFC00F22}"/>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5" name="Freeform: Shape 13">
              <a:extLst>
                <a:ext uri="{FF2B5EF4-FFF2-40B4-BE49-F238E27FC236}">
                  <a16:creationId xmlns:a16="http://schemas.microsoft.com/office/drawing/2014/main" xmlns="" id="{4B278924-B03A-46BD-86D3-23814F354DAB}"/>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6" name="Freeform: Shape 14">
              <a:extLst>
                <a:ext uri="{FF2B5EF4-FFF2-40B4-BE49-F238E27FC236}">
                  <a16:creationId xmlns:a16="http://schemas.microsoft.com/office/drawing/2014/main" xmlns="" id="{60BB8FCC-3D93-47A8-AB4F-BDA9764AD1CB}"/>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7" name="Freeform: Shape 15">
              <a:extLst>
                <a:ext uri="{FF2B5EF4-FFF2-40B4-BE49-F238E27FC236}">
                  <a16:creationId xmlns:a16="http://schemas.microsoft.com/office/drawing/2014/main" xmlns="" id="{5BA303AA-6543-47AD-BDCE-99EA5718C682}"/>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8" name="Freeform: Shape 16">
              <a:extLst>
                <a:ext uri="{FF2B5EF4-FFF2-40B4-BE49-F238E27FC236}">
                  <a16:creationId xmlns:a16="http://schemas.microsoft.com/office/drawing/2014/main" xmlns="" id="{CE322720-E7C1-458D-A1F7-DE4A9F9E6433}"/>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grpSp>
    </p:spTree>
    <p:extLst>
      <p:ext uri="{BB962C8B-B14F-4D97-AF65-F5344CB8AC3E}">
        <p14:creationId xmlns:p14="http://schemas.microsoft.com/office/powerpoint/2010/main" val="4278242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4up">
    <p:spTree>
      <p:nvGrpSpPr>
        <p:cNvPr id="1" name=""/>
        <p:cNvGrpSpPr/>
        <p:nvPr/>
      </p:nvGrpSpPr>
      <p:grpSpPr>
        <a:xfrm>
          <a:off x="0" y="0"/>
          <a:ext cx="0" cy="0"/>
          <a:chOff x="0" y="0"/>
          <a:chExt cx="0" cy="0"/>
        </a:xfrm>
      </p:grpSpPr>
      <p:sp>
        <p:nvSpPr>
          <p:cNvPr id="48" name="Title 1">
            <a:extLst>
              <a:ext uri="{FF2B5EF4-FFF2-40B4-BE49-F238E27FC236}">
                <a16:creationId xmlns:a16="http://schemas.microsoft.com/office/drawing/2014/main" xmlns="" id="{E2735E56-216C-4BA9-B611-54BE87E4615E}"/>
              </a:ext>
            </a:extLst>
          </p:cNvPr>
          <p:cNvSpPr>
            <a:spLocks noGrp="1"/>
          </p:cNvSpPr>
          <p:nvPr>
            <p:ph type="title"/>
          </p:nvPr>
        </p:nvSpPr>
        <p:spPr>
          <a:xfrm>
            <a:off x="841248" y="2048256"/>
            <a:ext cx="2206752" cy="868680"/>
          </a:xfrm>
        </p:spPr>
        <p:txBody>
          <a:bodyPr>
            <a:normAutofit/>
          </a:bodyPr>
          <a:lstStyle>
            <a:lvl1pPr algn="l">
              <a:lnSpc>
                <a:spcPts val="4000"/>
              </a:lnSpc>
              <a:defRPr sz="3000" baseline="0"/>
            </a:lvl1pPr>
          </a:lstStyle>
          <a:p>
            <a:r>
              <a:rPr lang="en-US" dirty="0"/>
              <a:t>Click to edit Master title style</a:t>
            </a:r>
          </a:p>
        </p:txBody>
      </p:sp>
      <p:sp>
        <p:nvSpPr>
          <p:cNvPr id="7" name="Picture Placeholder 23">
            <a:extLst>
              <a:ext uri="{FF2B5EF4-FFF2-40B4-BE49-F238E27FC236}">
                <a16:creationId xmlns:a16="http://schemas.microsoft.com/office/drawing/2014/main" xmlns="" id="{9ABA5222-6FD6-405B-8AC8-18022C36590F}"/>
              </a:ext>
            </a:extLst>
          </p:cNvPr>
          <p:cNvSpPr>
            <a:spLocks noGrp="1"/>
          </p:cNvSpPr>
          <p:nvPr>
            <p:ph type="pic" sz="quarter" idx="14"/>
          </p:nvPr>
        </p:nvSpPr>
        <p:spPr>
          <a:xfrm>
            <a:off x="3995928" y="923544"/>
            <a:ext cx="3383280" cy="169164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12" name="Text Placeholder 28">
            <a:extLst>
              <a:ext uri="{FF2B5EF4-FFF2-40B4-BE49-F238E27FC236}">
                <a16:creationId xmlns:a16="http://schemas.microsoft.com/office/drawing/2014/main" xmlns="" id="{A1A33FCF-D2EB-478E-8679-428657895F76}"/>
              </a:ext>
            </a:extLst>
          </p:cNvPr>
          <p:cNvSpPr>
            <a:spLocks noGrp="1"/>
          </p:cNvSpPr>
          <p:nvPr>
            <p:ph type="body" sz="quarter" idx="19" hasCustomPrompt="1"/>
          </p:nvPr>
        </p:nvSpPr>
        <p:spPr>
          <a:xfrm>
            <a:off x="3995928" y="2752344"/>
            <a:ext cx="3346704" cy="265176"/>
          </a:xfrm>
        </p:spPr>
        <p:txBody>
          <a:bodyPr lIns="0" tIns="0" rIns="0" bIns="0" anchor="b" anchorCtr="0">
            <a:noAutofit/>
          </a:bodyPr>
          <a:lstStyle>
            <a:lvl1pPr marL="0" indent="0" algn="ctr">
              <a:lnSpc>
                <a:spcPct val="100000"/>
              </a:lnSpc>
              <a:spcBef>
                <a:spcPts val="0"/>
              </a:spcBef>
              <a:buNone/>
              <a:defRPr sz="1400" b="0" spc="20" baseline="0">
                <a:solidFill>
                  <a:schemeClr val="tx1"/>
                </a:solidFill>
                <a:latin typeface="+mj-lt"/>
              </a:defRPr>
            </a:lvl1pPr>
          </a:lstStyle>
          <a:p>
            <a:pPr lvl="0"/>
            <a:r>
              <a:rPr lang="en-US" dirty="0"/>
              <a:t>NAME</a:t>
            </a:r>
          </a:p>
        </p:txBody>
      </p:sp>
      <p:sp>
        <p:nvSpPr>
          <p:cNvPr id="13" name="Text Placeholder 28">
            <a:extLst>
              <a:ext uri="{FF2B5EF4-FFF2-40B4-BE49-F238E27FC236}">
                <a16:creationId xmlns:a16="http://schemas.microsoft.com/office/drawing/2014/main" xmlns="" id="{55274EF8-F641-41B2-89C1-FD94AFA48684}"/>
              </a:ext>
            </a:extLst>
          </p:cNvPr>
          <p:cNvSpPr>
            <a:spLocks noGrp="1"/>
          </p:cNvSpPr>
          <p:nvPr>
            <p:ph type="body" sz="quarter" idx="20" hasCustomPrompt="1"/>
          </p:nvPr>
        </p:nvSpPr>
        <p:spPr>
          <a:xfrm>
            <a:off x="3995928" y="3072384"/>
            <a:ext cx="3346704" cy="265176"/>
          </a:xfrm>
        </p:spPr>
        <p:txBody>
          <a:bodyPr lIns="0" tIns="0" rIns="0" bIns="0">
            <a:noAutofit/>
          </a:bodyPr>
          <a:lstStyle>
            <a:lvl1pPr marL="0" indent="0" algn="ctr">
              <a:lnSpc>
                <a:spcPct val="100000"/>
              </a:lnSpc>
              <a:spcBef>
                <a:spcPts val="0"/>
              </a:spcBef>
              <a:buNone/>
              <a:defRPr sz="1200" b="0" spc="20" baseline="0">
                <a:solidFill>
                  <a:schemeClr val="tx1"/>
                </a:solidFill>
              </a:defRPr>
            </a:lvl1pPr>
          </a:lstStyle>
          <a:p>
            <a:pPr lvl="0"/>
            <a:r>
              <a:rPr lang="en-US" dirty="0"/>
              <a:t>Title</a:t>
            </a:r>
          </a:p>
        </p:txBody>
      </p:sp>
      <p:sp>
        <p:nvSpPr>
          <p:cNvPr id="18" name="Picture Placeholder 23">
            <a:extLst>
              <a:ext uri="{FF2B5EF4-FFF2-40B4-BE49-F238E27FC236}">
                <a16:creationId xmlns:a16="http://schemas.microsoft.com/office/drawing/2014/main" xmlns="" id="{EE7ECEE8-59DE-4E85-A8C7-51F1919C75A5}"/>
              </a:ext>
            </a:extLst>
          </p:cNvPr>
          <p:cNvSpPr>
            <a:spLocks noGrp="1"/>
          </p:cNvSpPr>
          <p:nvPr>
            <p:ph type="pic" sz="quarter" idx="21"/>
          </p:nvPr>
        </p:nvSpPr>
        <p:spPr>
          <a:xfrm>
            <a:off x="8110728" y="923544"/>
            <a:ext cx="3383280" cy="169164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19" name="Text Placeholder 28">
            <a:extLst>
              <a:ext uri="{FF2B5EF4-FFF2-40B4-BE49-F238E27FC236}">
                <a16:creationId xmlns:a16="http://schemas.microsoft.com/office/drawing/2014/main" xmlns="" id="{D97FB821-8CBF-4A4F-B0B9-A06969A96377}"/>
              </a:ext>
            </a:extLst>
          </p:cNvPr>
          <p:cNvSpPr>
            <a:spLocks noGrp="1"/>
          </p:cNvSpPr>
          <p:nvPr>
            <p:ph type="body" sz="quarter" idx="22" hasCustomPrompt="1"/>
          </p:nvPr>
        </p:nvSpPr>
        <p:spPr>
          <a:xfrm>
            <a:off x="8110728" y="2752344"/>
            <a:ext cx="3346704" cy="265176"/>
          </a:xfrm>
        </p:spPr>
        <p:txBody>
          <a:bodyPr lIns="0" tIns="0" rIns="0" bIns="0" anchor="b" anchorCtr="0">
            <a:noAutofit/>
          </a:bodyPr>
          <a:lstStyle>
            <a:lvl1pPr marL="0" indent="0" algn="ctr">
              <a:lnSpc>
                <a:spcPct val="100000"/>
              </a:lnSpc>
              <a:spcBef>
                <a:spcPts val="0"/>
              </a:spcBef>
              <a:buNone/>
              <a:defRPr sz="1400" b="0" spc="20" baseline="0">
                <a:solidFill>
                  <a:schemeClr val="tx1"/>
                </a:solidFill>
                <a:latin typeface="+mj-lt"/>
              </a:defRPr>
            </a:lvl1pPr>
          </a:lstStyle>
          <a:p>
            <a:pPr lvl="0"/>
            <a:r>
              <a:rPr lang="en-US" dirty="0"/>
              <a:t>NAME</a:t>
            </a:r>
          </a:p>
        </p:txBody>
      </p:sp>
      <p:sp>
        <p:nvSpPr>
          <p:cNvPr id="20" name="Text Placeholder 28">
            <a:extLst>
              <a:ext uri="{FF2B5EF4-FFF2-40B4-BE49-F238E27FC236}">
                <a16:creationId xmlns:a16="http://schemas.microsoft.com/office/drawing/2014/main" xmlns="" id="{CD848540-6394-46BF-83DE-84862EC7C89D}"/>
              </a:ext>
            </a:extLst>
          </p:cNvPr>
          <p:cNvSpPr>
            <a:spLocks noGrp="1"/>
          </p:cNvSpPr>
          <p:nvPr>
            <p:ph type="body" sz="quarter" idx="23" hasCustomPrompt="1"/>
          </p:nvPr>
        </p:nvSpPr>
        <p:spPr>
          <a:xfrm>
            <a:off x="8110728" y="3072384"/>
            <a:ext cx="3346704" cy="265176"/>
          </a:xfrm>
        </p:spPr>
        <p:txBody>
          <a:bodyPr lIns="0" tIns="0" rIns="0" bIns="0">
            <a:noAutofit/>
          </a:bodyPr>
          <a:lstStyle>
            <a:lvl1pPr marL="0" indent="0" algn="ctr">
              <a:lnSpc>
                <a:spcPct val="100000"/>
              </a:lnSpc>
              <a:spcBef>
                <a:spcPts val="0"/>
              </a:spcBef>
              <a:buNone/>
              <a:defRPr sz="1200" b="0" spc="20" baseline="0">
                <a:solidFill>
                  <a:schemeClr val="tx1"/>
                </a:solidFill>
              </a:defRPr>
            </a:lvl1pPr>
          </a:lstStyle>
          <a:p>
            <a:pPr lvl="0"/>
            <a:r>
              <a:rPr lang="en-US" dirty="0"/>
              <a:t>Title</a:t>
            </a:r>
          </a:p>
        </p:txBody>
      </p:sp>
      <p:sp>
        <p:nvSpPr>
          <p:cNvPr id="21" name="Picture Placeholder 23">
            <a:extLst>
              <a:ext uri="{FF2B5EF4-FFF2-40B4-BE49-F238E27FC236}">
                <a16:creationId xmlns:a16="http://schemas.microsoft.com/office/drawing/2014/main" xmlns="" id="{AA8489A7-C95E-4BD6-A6DA-48D8AD7905CB}"/>
              </a:ext>
            </a:extLst>
          </p:cNvPr>
          <p:cNvSpPr>
            <a:spLocks noGrp="1"/>
          </p:cNvSpPr>
          <p:nvPr>
            <p:ph type="pic" sz="quarter" idx="24"/>
          </p:nvPr>
        </p:nvSpPr>
        <p:spPr>
          <a:xfrm>
            <a:off x="3995928" y="3657600"/>
            <a:ext cx="3383280" cy="169164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2" name="Text Placeholder 28">
            <a:extLst>
              <a:ext uri="{FF2B5EF4-FFF2-40B4-BE49-F238E27FC236}">
                <a16:creationId xmlns:a16="http://schemas.microsoft.com/office/drawing/2014/main" xmlns="" id="{52CC8864-A662-4E73-A14D-A4E610269DD8}"/>
              </a:ext>
            </a:extLst>
          </p:cNvPr>
          <p:cNvSpPr>
            <a:spLocks noGrp="1"/>
          </p:cNvSpPr>
          <p:nvPr>
            <p:ph type="body" sz="quarter" idx="25" hasCustomPrompt="1"/>
          </p:nvPr>
        </p:nvSpPr>
        <p:spPr>
          <a:xfrm>
            <a:off x="3995928" y="5468112"/>
            <a:ext cx="3346704" cy="265176"/>
          </a:xfrm>
        </p:spPr>
        <p:txBody>
          <a:bodyPr lIns="0" tIns="0" rIns="0" bIns="0" anchor="b" anchorCtr="0">
            <a:noAutofit/>
          </a:bodyPr>
          <a:lstStyle>
            <a:lvl1pPr marL="0" indent="0" algn="ctr">
              <a:lnSpc>
                <a:spcPct val="100000"/>
              </a:lnSpc>
              <a:spcBef>
                <a:spcPts val="0"/>
              </a:spcBef>
              <a:buNone/>
              <a:defRPr sz="1400" b="0" spc="20" baseline="0">
                <a:solidFill>
                  <a:schemeClr val="tx1"/>
                </a:solidFill>
                <a:latin typeface="+mj-lt"/>
              </a:defRPr>
            </a:lvl1pPr>
          </a:lstStyle>
          <a:p>
            <a:pPr lvl="0"/>
            <a:r>
              <a:rPr lang="en-US" dirty="0"/>
              <a:t>NAME</a:t>
            </a:r>
          </a:p>
        </p:txBody>
      </p:sp>
      <p:sp>
        <p:nvSpPr>
          <p:cNvPr id="23" name="Text Placeholder 28">
            <a:extLst>
              <a:ext uri="{FF2B5EF4-FFF2-40B4-BE49-F238E27FC236}">
                <a16:creationId xmlns:a16="http://schemas.microsoft.com/office/drawing/2014/main" xmlns="" id="{548CD837-2123-4EC2-B247-12AACAD5C8B7}"/>
              </a:ext>
            </a:extLst>
          </p:cNvPr>
          <p:cNvSpPr>
            <a:spLocks noGrp="1"/>
          </p:cNvSpPr>
          <p:nvPr>
            <p:ph type="body" sz="quarter" idx="26" hasCustomPrompt="1"/>
          </p:nvPr>
        </p:nvSpPr>
        <p:spPr>
          <a:xfrm>
            <a:off x="3995928" y="5779008"/>
            <a:ext cx="3346704" cy="265176"/>
          </a:xfrm>
        </p:spPr>
        <p:txBody>
          <a:bodyPr lIns="0" tIns="0" rIns="0" bIns="0">
            <a:noAutofit/>
          </a:bodyPr>
          <a:lstStyle>
            <a:lvl1pPr marL="0" indent="0" algn="ctr">
              <a:lnSpc>
                <a:spcPct val="100000"/>
              </a:lnSpc>
              <a:spcBef>
                <a:spcPts val="0"/>
              </a:spcBef>
              <a:buNone/>
              <a:defRPr sz="1200" b="0" spc="20" baseline="0">
                <a:solidFill>
                  <a:schemeClr val="tx1"/>
                </a:solidFill>
              </a:defRPr>
            </a:lvl1pPr>
          </a:lstStyle>
          <a:p>
            <a:pPr lvl="0"/>
            <a:r>
              <a:rPr lang="en-US" dirty="0"/>
              <a:t>Title</a:t>
            </a:r>
          </a:p>
        </p:txBody>
      </p:sp>
      <p:sp>
        <p:nvSpPr>
          <p:cNvPr id="24" name="Picture Placeholder 23">
            <a:extLst>
              <a:ext uri="{FF2B5EF4-FFF2-40B4-BE49-F238E27FC236}">
                <a16:creationId xmlns:a16="http://schemas.microsoft.com/office/drawing/2014/main" xmlns="" id="{8A30C89E-0A33-4198-A183-7C0A4BD2FF98}"/>
              </a:ext>
            </a:extLst>
          </p:cNvPr>
          <p:cNvSpPr>
            <a:spLocks noGrp="1"/>
          </p:cNvSpPr>
          <p:nvPr>
            <p:ph type="pic" sz="quarter" idx="27"/>
          </p:nvPr>
        </p:nvSpPr>
        <p:spPr>
          <a:xfrm>
            <a:off x="8110728" y="3657600"/>
            <a:ext cx="3383280" cy="169164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5" name="Text Placeholder 28">
            <a:extLst>
              <a:ext uri="{FF2B5EF4-FFF2-40B4-BE49-F238E27FC236}">
                <a16:creationId xmlns:a16="http://schemas.microsoft.com/office/drawing/2014/main" xmlns="" id="{C04926A4-C940-425C-86F4-9DA0FCF3E45A}"/>
              </a:ext>
            </a:extLst>
          </p:cNvPr>
          <p:cNvSpPr>
            <a:spLocks noGrp="1"/>
          </p:cNvSpPr>
          <p:nvPr>
            <p:ph type="body" sz="quarter" idx="28" hasCustomPrompt="1"/>
          </p:nvPr>
        </p:nvSpPr>
        <p:spPr>
          <a:xfrm>
            <a:off x="8110728" y="5468112"/>
            <a:ext cx="3346704" cy="265176"/>
          </a:xfrm>
        </p:spPr>
        <p:txBody>
          <a:bodyPr lIns="0" tIns="0" rIns="0" bIns="0" anchor="b" anchorCtr="0">
            <a:noAutofit/>
          </a:bodyPr>
          <a:lstStyle>
            <a:lvl1pPr marL="0" indent="0" algn="ctr">
              <a:lnSpc>
                <a:spcPct val="100000"/>
              </a:lnSpc>
              <a:spcBef>
                <a:spcPts val="0"/>
              </a:spcBef>
              <a:buNone/>
              <a:defRPr sz="1400" b="0" spc="20" baseline="0">
                <a:solidFill>
                  <a:schemeClr val="tx1"/>
                </a:solidFill>
                <a:latin typeface="+mj-lt"/>
              </a:defRPr>
            </a:lvl1pPr>
          </a:lstStyle>
          <a:p>
            <a:pPr lvl="0"/>
            <a:r>
              <a:rPr lang="en-US" dirty="0"/>
              <a:t>NAME</a:t>
            </a:r>
          </a:p>
        </p:txBody>
      </p:sp>
      <p:sp>
        <p:nvSpPr>
          <p:cNvPr id="26" name="Text Placeholder 28">
            <a:extLst>
              <a:ext uri="{FF2B5EF4-FFF2-40B4-BE49-F238E27FC236}">
                <a16:creationId xmlns:a16="http://schemas.microsoft.com/office/drawing/2014/main" xmlns="" id="{02468BEF-BD57-4418-9C05-3675010184E4}"/>
              </a:ext>
            </a:extLst>
          </p:cNvPr>
          <p:cNvSpPr>
            <a:spLocks noGrp="1"/>
          </p:cNvSpPr>
          <p:nvPr>
            <p:ph type="body" sz="quarter" idx="29" hasCustomPrompt="1"/>
          </p:nvPr>
        </p:nvSpPr>
        <p:spPr>
          <a:xfrm>
            <a:off x="8110728" y="5779008"/>
            <a:ext cx="3346704" cy="265176"/>
          </a:xfrm>
        </p:spPr>
        <p:txBody>
          <a:bodyPr lIns="0" tIns="0" rIns="0" bIns="0">
            <a:noAutofit/>
          </a:bodyPr>
          <a:lstStyle>
            <a:lvl1pPr marL="0" indent="0" algn="ctr">
              <a:lnSpc>
                <a:spcPct val="100000"/>
              </a:lnSpc>
              <a:spcBef>
                <a:spcPts val="0"/>
              </a:spcBef>
              <a:buNone/>
              <a:defRPr sz="1200" b="0" spc="20" baseline="0">
                <a:solidFill>
                  <a:schemeClr val="tx1"/>
                </a:solidFill>
              </a:defRPr>
            </a:lvl1pPr>
          </a:lstStyle>
          <a:p>
            <a:pPr lvl="0"/>
            <a:r>
              <a:rPr lang="en-US" dirty="0"/>
              <a:t>Title</a:t>
            </a:r>
          </a:p>
        </p:txBody>
      </p:sp>
      <p:grpSp>
        <p:nvGrpSpPr>
          <p:cNvPr id="38" name="Bottom Right">
            <a:extLst>
              <a:ext uri="{FF2B5EF4-FFF2-40B4-BE49-F238E27FC236}">
                <a16:creationId xmlns:a16="http://schemas.microsoft.com/office/drawing/2014/main" xmlns="" id="{B36FFE50-05C0-4942-89B8-DEE732CC388D}"/>
              </a:ext>
              <a:ext uri="{C183D7F6-B498-43B3-948B-1728B52AA6E4}">
                <adec:decorative xmlns:adec="http://schemas.microsoft.com/office/drawing/2017/decorative" xmlns="" val="1"/>
              </a:ext>
            </a:extLst>
          </p:cNvPr>
          <p:cNvGrpSpPr/>
          <p:nvPr userDrawn="1"/>
        </p:nvGrpSpPr>
        <p:grpSpPr>
          <a:xfrm flipH="1">
            <a:off x="0" y="3284231"/>
            <a:ext cx="3899905" cy="3581399"/>
            <a:chOff x="7980400" y="3276601"/>
            <a:chExt cx="4211600" cy="3581399"/>
          </a:xfrm>
        </p:grpSpPr>
        <p:grpSp>
          <p:nvGrpSpPr>
            <p:cNvPr id="39" name="Graphic 157">
              <a:extLst>
                <a:ext uri="{FF2B5EF4-FFF2-40B4-BE49-F238E27FC236}">
                  <a16:creationId xmlns:a16="http://schemas.microsoft.com/office/drawing/2014/main" xmlns="" id="{A0172B24-EE58-47CA-9252-3427B1FD3374}"/>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41" name="Freeform: Shape 24">
                <a:extLst>
                  <a:ext uri="{FF2B5EF4-FFF2-40B4-BE49-F238E27FC236}">
                    <a16:creationId xmlns:a16="http://schemas.microsoft.com/office/drawing/2014/main" xmlns="" id="{8C675FC1-39D2-4629-BC15-4DE2B87A385D}"/>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2" name="Freeform: Shape 25">
                <a:extLst>
                  <a:ext uri="{FF2B5EF4-FFF2-40B4-BE49-F238E27FC236}">
                    <a16:creationId xmlns:a16="http://schemas.microsoft.com/office/drawing/2014/main" xmlns="" id="{AD8E5605-F606-41F2-8FA0-0819ACE79B06}"/>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3" name="Freeform: Shape 26">
                <a:extLst>
                  <a:ext uri="{FF2B5EF4-FFF2-40B4-BE49-F238E27FC236}">
                    <a16:creationId xmlns:a16="http://schemas.microsoft.com/office/drawing/2014/main" xmlns="" id="{7B78C10B-193F-4033-B31B-9E56610D22F4}"/>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4" name="Freeform: Shape 30">
                <a:extLst>
                  <a:ext uri="{FF2B5EF4-FFF2-40B4-BE49-F238E27FC236}">
                    <a16:creationId xmlns:a16="http://schemas.microsoft.com/office/drawing/2014/main" xmlns="" id="{F0624257-FB1D-4F83-9320-65F1651FDF48}"/>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5" name="Freeform: Shape 31">
                <a:extLst>
                  <a:ext uri="{FF2B5EF4-FFF2-40B4-BE49-F238E27FC236}">
                    <a16:creationId xmlns:a16="http://schemas.microsoft.com/office/drawing/2014/main" xmlns="" id="{B8CF1011-9F94-4FA3-A166-9C40E5E9ACA2}"/>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6" name="Freeform: Shape 32">
                <a:extLst>
                  <a:ext uri="{FF2B5EF4-FFF2-40B4-BE49-F238E27FC236}">
                    <a16:creationId xmlns:a16="http://schemas.microsoft.com/office/drawing/2014/main" xmlns="" id="{45028FD8-E287-4787-BAD0-D5B4C5DB9AB8}"/>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7" name="Freeform: Shape 36">
                <a:extLst>
                  <a:ext uri="{FF2B5EF4-FFF2-40B4-BE49-F238E27FC236}">
                    <a16:creationId xmlns:a16="http://schemas.microsoft.com/office/drawing/2014/main" xmlns="" id="{117B12D1-6969-4FC0-B274-5DFD143DEB78}"/>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40" name="Freeform: Shape 23">
              <a:extLst>
                <a:ext uri="{FF2B5EF4-FFF2-40B4-BE49-F238E27FC236}">
                  <a16:creationId xmlns:a16="http://schemas.microsoft.com/office/drawing/2014/main" xmlns="" id="{E51F424F-933D-4AE9-A7D4-47D30A8E47EC}"/>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3" name="Date Placeholder 2">
            <a:extLst>
              <a:ext uri="{FF2B5EF4-FFF2-40B4-BE49-F238E27FC236}">
                <a16:creationId xmlns:a16="http://schemas.microsoft.com/office/drawing/2014/main" xmlns=""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xmlns=""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08186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8up">
    <p:spTree>
      <p:nvGrpSpPr>
        <p:cNvPr id="1" name=""/>
        <p:cNvGrpSpPr/>
        <p:nvPr/>
      </p:nvGrpSpPr>
      <p:grpSpPr>
        <a:xfrm>
          <a:off x="0" y="0"/>
          <a:ext cx="0" cy="0"/>
          <a:chOff x="0" y="0"/>
          <a:chExt cx="0" cy="0"/>
        </a:xfrm>
      </p:grpSpPr>
      <p:sp>
        <p:nvSpPr>
          <p:cNvPr id="50" name="Title 1">
            <a:extLst>
              <a:ext uri="{FF2B5EF4-FFF2-40B4-BE49-F238E27FC236}">
                <a16:creationId xmlns:a16="http://schemas.microsoft.com/office/drawing/2014/main" xmlns="" id="{B49703BB-2651-4695-AEAC-09D07157CB88}"/>
              </a:ext>
            </a:extLst>
          </p:cNvPr>
          <p:cNvSpPr>
            <a:spLocks noGrp="1"/>
          </p:cNvSpPr>
          <p:nvPr>
            <p:ph type="title"/>
          </p:nvPr>
        </p:nvSpPr>
        <p:spPr>
          <a:xfrm>
            <a:off x="841248" y="2048256"/>
            <a:ext cx="2206752" cy="868680"/>
          </a:xfrm>
        </p:spPr>
        <p:txBody>
          <a:bodyPr>
            <a:normAutofit/>
          </a:bodyPr>
          <a:lstStyle>
            <a:lvl1pPr algn="l">
              <a:lnSpc>
                <a:spcPts val="4000"/>
              </a:lnSpc>
              <a:defRPr sz="3000" baseline="0"/>
            </a:lvl1pPr>
          </a:lstStyle>
          <a:p>
            <a:r>
              <a:rPr lang="en-US" dirty="0"/>
              <a:t>Click to edit Master title style</a:t>
            </a:r>
          </a:p>
        </p:txBody>
      </p:sp>
      <p:sp>
        <p:nvSpPr>
          <p:cNvPr id="6" name="Picture Placeholder 23">
            <a:extLst>
              <a:ext uri="{FF2B5EF4-FFF2-40B4-BE49-F238E27FC236}">
                <a16:creationId xmlns:a16="http://schemas.microsoft.com/office/drawing/2014/main" xmlns="" id="{5E48B363-63E8-4F17-842B-53AD935A6529}"/>
              </a:ext>
            </a:extLst>
          </p:cNvPr>
          <p:cNvSpPr>
            <a:spLocks noGrp="1"/>
          </p:cNvSpPr>
          <p:nvPr>
            <p:ph type="pic" sz="quarter" idx="13"/>
          </p:nvPr>
        </p:nvSpPr>
        <p:spPr>
          <a:xfrm>
            <a:off x="3371850" y="905256"/>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7" name="Picture Placeholder 23">
            <a:extLst>
              <a:ext uri="{FF2B5EF4-FFF2-40B4-BE49-F238E27FC236}">
                <a16:creationId xmlns:a16="http://schemas.microsoft.com/office/drawing/2014/main" xmlns="" id="{9ABA5222-6FD6-405B-8AC8-18022C36590F}"/>
              </a:ext>
            </a:extLst>
          </p:cNvPr>
          <p:cNvSpPr>
            <a:spLocks noGrp="1"/>
          </p:cNvSpPr>
          <p:nvPr>
            <p:ph type="pic" sz="quarter" idx="14"/>
          </p:nvPr>
        </p:nvSpPr>
        <p:spPr>
          <a:xfrm>
            <a:off x="5568950" y="905256"/>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8" name="Picture Placeholder 23">
            <a:extLst>
              <a:ext uri="{FF2B5EF4-FFF2-40B4-BE49-F238E27FC236}">
                <a16:creationId xmlns:a16="http://schemas.microsoft.com/office/drawing/2014/main" xmlns="" id="{124DE785-775F-4AE4-94B3-FA728188EBA5}"/>
              </a:ext>
            </a:extLst>
          </p:cNvPr>
          <p:cNvSpPr>
            <a:spLocks noGrp="1"/>
          </p:cNvSpPr>
          <p:nvPr>
            <p:ph type="pic" sz="quarter" idx="15"/>
          </p:nvPr>
        </p:nvSpPr>
        <p:spPr>
          <a:xfrm>
            <a:off x="7766050" y="905256"/>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9" name="Picture Placeholder 23">
            <a:extLst>
              <a:ext uri="{FF2B5EF4-FFF2-40B4-BE49-F238E27FC236}">
                <a16:creationId xmlns:a16="http://schemas.microsoft.com/office/drawing/2014/main" xmlns="" id="{F5694B35-7776-4DB9-9EB7-3AF076EC357D}"/>
              </a:ext>
            </a:extLst>
          </p:cNvPr>
          <p:cNvSpPr>
            <a:spLocks noGrp="1"/>
          </p:cNvSpPr>
          <p:nvPr>
            <p:ph type="pic" sz="quarter" idx="16"/>
          </p:nvPr>
        </p:nvSpPr>
        <p:spPr>
          <a:xfrm>
            <a:off x="9963150" y="905256"/>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10" name="Text Placeholder 28">
            <a:extLst>
              <a:ext uri="{FF2B5EF4-FFF2-40B4-BE49-F238E27FC236}">
                <a16:creationId xmlns:a16="http://schemas.microsoft.com/office/drawing/2014/main" xmlns="" id="{CC3A7E03-4F06-4380-90A1-845651EEA3C0}"/>
              </a:ext>
            </a:extLst>
          </p:cNvPr>
          <p:cNvSpPr>
            <a:spLocks noGrp="1"/>
          </p:cNvSpPr>
          <p:nvPr>
            <p:ph type="body" sz="quarter" idx="17" hasCustomPrompt="1"/>
          </p:nvPr>
        </p:nvSpPr>
        <p:spPr>
          <a:xfrm>
            <a:off x="3352801" y="2441448"/>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11" name="Text Placeholder 28">
            <a:extLst>
              <a:ext uri="{FF2B5EF4-FFF2-40B4-BE49-F238E27FC236}">
                <a16:creationId xmlns:a16="http://schemas.microsoft.com/office/drawing/2014/main" xmlns="" id="{31AF5791-727B-438A-A7EF-5D132167C89B}"/>
              </a:ext>
            </a:extLst>
          </p:cNvPr>
          <p:cNvSpPr>
            <a:spLocks noGrp="1"/>
          </p:cNvSpPr>
          <p:nvPr>
            <p:ph type="body" sz="quarter" idx="18" hasCustomPrompt="1"/>
          </p:nvPr>
        </p:nvSpPr>
        <p:spPr>
          <a:xfrm>
            <a:off x="3352800" y="27614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20" name="Text Placeholder 28">
            <a:extLst>
              <a:ext uri="{FF2B5EF4-FFF2-40B4-BE49-F238E27FC236}">
                <a16:creationId xmlns:a16="http://schemas.microsoft.com/office/drawing/2014/main" xmlns="" id="{61176CED-9BFE-4139-B6C8-10F9A4DD5F2D}"/>
              </a:ext>
            </a:extLst>
          </p:cNvPr>
          <p:cNvSpPr>
            <a:spLocks noGrp="1"/>
          </p:cNvSpPr>
          <p:nvPr>
            <p:ph type="body" sz="quarter" idx="19" hasCustomPrompt="1"/>
          </p:nvPr>
        </p:nvSpPr>
        <p:spPr>
          <a:xfrm>
            <a:off x="5534024" y="2441448"/>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21" name="Text Placeholder 28">
            <a:extLst>
              <a:ext uri="{FF2B5EF4-FFF2-40B4-BE49-F238E27FC236}">
                <a16:creationId xmlns:a16="http://schemas.microsoft.com/office/drawing/2014/main" xmlns="" id="{BB2D875B-8A2E-4BAA-87D2-8E96456A85C3}"/>
              </a:ext>
            </a:extLst>
          </p:cNvPr>
          <p:cNvSpPr>
            <a:spLocks noGrp="1"/>
          </p:cNvSpPr>
          <p:nvPr>
            <p:ph type="body" sz="quarter" idx="20" hasCustomPrompt="1"/>
          </p:nvPr>
        </p:nvSpPr>
        <p:spPr>
          <a:xfrm>
            <a:off x="5534023" y="27614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22" name="Text Placeholder 28">
            <a:extLst>
              <a:ext uri="{FF2B5EF4-FFF2-40B4-BE49-F238E27FC236}">
                <a16:creationId xmlns:a16="http://schemas.microsoft.com/office/drawing/2014/main" xmlns="" id="{85BF81E7-E1BD-4D1E-82F6-A7C0CDD6D5B4}"/>
              </a:ext>
            </a:extLst>
          </p:cNvPr>
          <p:cNvSpPr>
            <a:spLocks noGrp="1"/>
          </p:cNvSpPr>
          <p:nvPr>
            <p:ph type="body" sz="quarter" idx="21" hasCustomPrompt="1"/>
          </p:nvPr>
        </p:nvSpPr>
        <p:spPr>
          <a:xfrm>
            <a:off x="7766050" y="2441448"/>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23" name="Text Placeholder 28">
            <a:extLst>
              <a:ext uri="{FF2B5EF4-FFF2-40B4-BE49-F238E27FC236}">
                <a16:creationId xmlns:a16="http://schemas.microsoft.com/office/drawing/2014/main" xmlns="" id="{B966330D-3F04-4061-A0B4-9AB5D36C682B}"/>
              </a:ext>
            </a:extLst>
          </p:cNvPr>
          <p:cNvSpPr>
            <a:spLocks noGrp="1"/>
          </p:cNvSpPr>
          <p:nvPr>
            <p:ph type="body" sz="quarter" idx="22" hasCustomPrompt="1"/>
          </p:nvPr>
        </p:nvSpPr>
        <p:spPr>
          <a:xfrm>
            <a:off x="7766049" y="27614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24" name="Text Placeholder 28">
            <a:extLst>
              <a:ext uri="{FF2B5EF4-FFF2-40B4-BE49-F238E27FC236}">
                <a16:creationId xmlns:a16="http://schemas.microsoft.com/office/drawing/2014/main" xmlns="" id="{3D67AFFF-E27F-41A0-8D71-544EA9CDAF6E}"/>
              </a:ext>
            </a:extLst>
          </p:cNvPr>
          <p:cNvSpPr>
            <a:spLocks noGrp="1"/>
          </p:cNvSpPr>
          <p:nvPr>
            <p:ph type="body" sz="quarter" idx="23" hasCustomPrompt="1"/>
          </p:nvPr>
        </p:nvSpPr>
        <p:spPr>
          <a:xfrm>
            <a:off x="9963151" y="2441448"/>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25" name="Text Placeholder 28">
            <a:extLst>
              <a:ext uri="{FF2B5EF4-FFF2-40B4-BE49-F238E27FC236}">
                <a16:creationId xmlns:a16="http://schemas.microsoft.com/office/drawing/2014/main" xmlns="" id="{165BC447-A277-4C10-8A24-D47C19A12751}"/>
              </a:ext>
            </a:extLst>
          </p:cNvPr>
          <p:cNvSpPr>
            <a:spLocks noGrp="1"/>
          </p:cNvSpPr>
          <p:nvPr>
            <p:ph type="body" sz="quarter" idx="24" hasCustomPrompt="1"/>
          </p:nvPr>
        </p:nvSpPr>
        <p:spPr>
          <a:xfrm>
            <a:off x="9963150" y="27614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26" name="Picture Placeholder 23">
            <a:extLst>
              <a:ext uri="{FF2B5EF4-FFF2-40B4-BE49-F238E27FC236}">
                <a16:creationId xmlns:a16="http://schemas.microsoft.com/office/drawing/2014/main" xmlns="" id="{D38576C9-402D-4831-A0EF-BBCA80D73A7B}"/>
              </a:ext>
            </a:extLst>
          </p:cNvPr>
          <p:cNvSpPr>
            <a:spLocks noGrp="1"/>
          </p:cNvSpPr>
          <p:nvPr>
            <p:ph type="pic" sz="quarter" idx="25"/>
          </p:nvPr>
        </p:nvSpPr>
        <p:spPr>
          <a:xfrm>
            <a:off x="3371850" y="3639312"/>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7" name="Picture Placeholder 23">
            <a:extLst>
              <a:ext uri="{FF2B5EF4-FFF2-40B4-BE49-F238E27FC236}">
                <a16:creationId xmlns:a16="http://schemas.microsoft.com/office/drawing/2014/main" xmlns="" id="{7C6F3EEF-659E-493F-AFB3-FCED6B1DF51D}"/>
              </a:ext>
            </a:extLst>
          </p:cNvPr>
          <p:cNvSpPr>
            <a:spLocks noGrp="1"/>
          </p:cNvSpPr>
          <p:nvPr>
            <p:ph type="pic" sz="quarter" idx="26"/>
          </p:nvPr>
        </p:nvSpPr>
        <p:spPr>
          <a:xfrm>
            <a:off x="5568950" y="3639312"/>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8" name="Picture Placeholder 23">
            <a:extLst>
              <a:ext uri="{FF2B5EF4-FFF2-40B4-BE49-F238E27FC236}">
                <a16:creationId xmlns:a16="http://schemas.microsoft.com/office/drawing/2014/main" xmlns="" id="{979DF6BA-4DEB-48BE-B6A3-693B3E7BBA0F}"/>
              </a:ext>
            </a:extLst>
          </p:cNvPr>
          <p:cNvSpPr>
            <a:spLocks noGrp="1"/>
          </p:cNvSpPr>
          <p:nvPr>
            <p:ph type="pic" sz="quarter" idx="27"/>
          </p:nvPr>
        </p:nvSpPr>
        <p:spPr>
          <a:xfrm>
            <a:off x="7766050" y="3639312"/>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9" name="Picture Placeholder 23">
            <a:extLst>
              <a:ext uri="{FF2B5EF4-FFF2-40B4-BE49-F238E27FC236}">
                <a16:creationId xmlns:a16="http://schemas.microsoft.com/office/drawing/2014/main" xmlns="" id="{5BBD9013-A1CA-4022-8094-3B41A2583423}"/>
              </a:ext>
            </a:extLst>
          </p:cNvPr>
          <p:cNvSpPr>
            <a:spLocks noGrp="1"/>
          </p:cNvSpPr>
          <p:nvPr>
            <p:ph type="pic" sz="quarter" idx="28"/>
          </p:nvPr>
        </p:nvSpPr>
        <p:spPr>
          <a:xfrm>
            <a:off x="9963150" y="3639312"/>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30" name="Text Placeholder 28">
            <a:extLst>
              <a:ext uri="{FF2B5EF4-FFF2-40B4-BE49-F238E27FC236}">
                <a16:creationId xmlns:a16="http://schemas.microsoft.com/office/drawing/2014/main" xmlns="" id="{F2248C56-00FA-4F0D-BF46-063951CCC538}"/>
              </a:ext>
            </a:extLst>
          </p:cNvPr>
          <p:cNvSpPr>
            <a:spLocks noGrp="1"/>
          </p:cNvSpPr>
          <p:nvPr>
            <p:ph type="body" sz="quarter" idx="29" hasCustomPrompt="1"/>
          </p:nvPr>
        </p:nvSpPr>
        <p:spPr>
          <a:xfrm>
            <a:off x="3352801" y="5175504"/>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31" name="Text Placeholder 28">
            <a:extLst>
              <a:ext uri="{FF2B5EF4-FFF2-40B4-BE49-F238E27FC236}">
                <a16:creationId xmlns:a16="http://schemas.microsoft.com/office/drawing/2014/main" xmlns="" id="{35FEBC56-AFA3-4970-8BC5-C90EE1A9E68C}"/>
              </a:ext>
            </a:extLst>
          </p:cNvPr>
          <p:cNvSpPr>
            <a:spLocks noGrp="1"/>
          </p:cNvSpPr>
          <p:nvPr>
            <p:ph type="body" sz="quarter" idx="30" hasCustomPrompt="1"/>
          </p:nvPr>
        </p:nvSpPr>
        <p:spPr>
          <a:xfrm>
            <a:off x="3352800" y="55046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32" name="Text Placeholder 28">
            <a:extLst>
              <a:ext uri="{FF2B5EF4-FFF2-40B4-BE49-F238E27FC236}">
                <a16:creationId xmlns:a16="http://schemas.microsoft.com/office/drawing/2014/main" xmlns="" id="{8CCCF04E-E04C-4AB1-9C53-B92D17F93266}"/>
              </a:ext>
            </a:extLst>
          </p:cNvPr>
          <p:cNvSpPr>
            <a:spLocks noGrp="1"/>
          </p:cNvSpPr>
          <p:nvPr>
            <p:ph type="body" sz="quarter" idx="31" hasCustomPrompt="1"/>
          </p:nvPr>
        </p:nvSpPr>
        <p:spPr>
          <a:xfrm>
            <a:off x="5534024" y="5175504"/>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33" name="Text Placeholder 28">
            <a:extLst>
              <a:ext uri="{FF2B5EF4-FFF2-40B4-BE49-F238E27FC236}">
                <a16:creationId xmlns:a16="http://schemas.microsoft.com/office/drawing/2014/main" xmlns="" id="{219B05E2-B801-49E7-BB53-1DA62B85967E}"/>
              </a:ext>
            </a:extLst>
          </p:cNvPr>
          <p:cNvSpPr>
            <a:spLocks noGrp="1"/>
          </p:cNvSpPr>
          <p:nvPr>
            <p:ph type="body" sz="quarter" idx="32" hasCustomPrompt="1"/>
          </p:nvPr>
        </p:nvSpPr>
        <p:spPr>
          <a:xfrm>
            <a:off x="5534023" y="55046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34" name="Text Placeholder 28">
            <a:extLst>
              <a:ext uri="{FF2B5EF4-FFF2-40B4-BE49-F238E27FC236}">
                <a16:creationId xmlns:a16="http://schemas.microsoft.com/office/drawing/2014/main" xmlns="" id="{A31D8B7D-D3A7-4B0C-8920-B72C7DDA4461}"/>
              </a:ext>
            </a:extLst>
          </p:cNvPr>
          <p:cNvSpPr>
            <a:spLocks noGrp="1"/>
          </p:cNvSpPr>
          <p:nvPr>
            <p:ph type="body" sz="quarter" idx="33" hasCustomPrompt="1"/>
          </p:nvPr>
        </p:nvSpPr>
        <p:spPr>
          <a:xfrm>
            <a:off x="7766050" y="5175504"/>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35" name="Text Placeholder 28">
            <a:extLst>
              <a:ext uri="{FF2B5EF4-FFF2-40B4-BE49-F238E27FC236}">
                <a16:creationId xmlns:a16="http://schemas.microsoft.com/office/drawing/2014/main" xmlns="" id="{C2A50E85-EEA7-44BE-9C60-F2F8E34A5D3A}"/>
              </a:ext>
            </a:extLst>
          </p:cNvPr>
          <p:cNvSpPr>
            <a:spLocks noGrp="1"/>
          </p:cNvSpPr>
          <p:nvPr>
            <p:ph type="body" sz="quarter" idx="34" hasCustomPrompt="1"/>
          </p:nvPr>
        </p:nvSpPr>
        <p:spPr>
          <a:xfrm>
            <a:off x="7766049" y="55046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36" name="Text Placeholder 28">
            <a:extLst>
              <a:ext uri="{FF2B5EF4-FFF2-40B4-BE49-F238E27FC236}">
                <a16:creationId xmlns:a16="http://schemas.microsoft.com/office/drawing/2014/main" xmlns="" id="{786FCB93-7EDA-432A-9123-7F027D3530E7}"/>
              </a:ext>
            </a:extLst>
          </p:cNvPr>
          <p:cNvSpPr>
            <a:spLocks noGrp="1"/>
          </p:cNvSpPr>
          <p:nvPr>
            <p:ph type="body" sz="quarter" idx="35" hasCustomPrompt="1"/>
          </p:nvPr>
        </p:nvSpPr>
        <p:spPr>
          <a:xfrm>
            <a:off x="9963151" y="5175504"/>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37" name="Text Placeholder 28">
            <a:extLst>
              <a:ext uri="{FF2B5EF4-FFF2-40B4-BE49-F238E27FC236}">
                <a16:creationId xmlns:a16="http://schemas.microsoft.com/office/drawing/2014/main" xmlns="" id="{69394CE7-498A-4E40-A644-3E96C78BBACC}"/>
              </a:ext>
            </a:extLst>
          </p:cNvPr>
          <p:cNvSpPr>
            <a:spLocks noGrp="1"/>
          </p:cNvSpPr>
          <p:nvPr>
            <p:ph type="body" sz="quarter" idx="36" hasCustomPrompt="1"/>
          </p:nvPr>
        </p:nvSpPr>
        <p:spPr>
          <a:xfrm>
            <a:off x="9963150" y="55046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grpSp>
        <p:nvGrpSpPr>
          <p:cNvPr id="40" name="Bottom Right">
            <a:extLst>
              <a:ext uri="{FF2B5EF4-FFF2-40B4-BE49-F238E27FC236}">
                <a16:creationId xmlns:a16="http://schemas.microsoft.com/office/drawing/2014/main" xmlns="" id="{7CC44202-D72A-410C-BDF3-D38B44459279}"/>
              </a:ext>
              <a:ext uri="{C183D7F6-B498-43B3-948B-1728B52AA6E4}">
                <adec:decorative xmlns:adec="http://schemas.microsoft.com/office/drawing/2017/decorative" xmlns="" val="1"/>
              </a:ext>
            </a:extLst>
          </p:cNvPr>
          <p:cNvGrpSpPr/>
          <p:nvPr userDrawn="1"/>
        </p:nvGrpSpPr>
        <p:grpSpPr>
          <a:xfrm flipH="1">
            <a:off x="0" y="3284231"/>
            <a:ext cx="3899905" cy="3581399"/>
            <a:chOff x="7980400" y="3276601"/>
            <a:chExt cx="4211600" cy="3581399"/>
          </a:xfrm>
        </p:grpSpPr>
        <p:grpSp>
          <p:nvGrpSpPr>
            <p:cNvPr id="41" name="Graphic 157">
              <a:extLst>
                <a:ext uri="{FF2B5EF4-FFF2-40B4-BE49-F238E27FC236}">
                  <a16:creationId xmlns:a16="http://schemas.microsoft.com/office/drawing/2014/main" xmlns="" id="{7256F1E1-6B3C-4A7D-A2DA-E78B8167AEFC}"/>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43" name="Freeform: Shape 24">
                <a:extLst>
                  <a:ext uri="{FF2B5EF4-FFF2-40B4-BE49-F238E27FC236}">
                    <a16:creationId xmlns:a16="http://schemas.microsoft.com/office/drawing/2014/main" xmlns="" id="{CBACE6E7-9D64-4E22-947B-A16BC13A495D}"/>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4" name="Freeform: Shape 25">
                <a:extLst>
                  <a:ext uri="{FF2B5EF4-FFF2-40B4-BE49-F238E27FC236}">
                    <a16:creationId xmlns:a16="http://schemas.microsoft.com/office/drawing/2014/main" xmlns="" id="{312E2F0C-7DDA-46C1-8BFC-0CB6610ED2D6}"/>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5" name="Freeform: Shape 26">
                <a:extLst>
                  <a:ext uri="{FF2B5EF4-FFF2-40B4-BE49-F238E27FC236}">
                    <a16:creationId xmlns:a16="http://schemas.microsoft.com/office/drawing/2014/main" xmlns="" id="{B00BB558-C9D3-4865-9D7C-68080BD9BC5C}"/>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6" name="Freeform: Shape 30">
                <a:extLst>
                  <a:ext uri="{FF2B5EF4-FFF2-40B4-BE49-F238E27FC236}">
                    <a16:creationId xmlns:a16="http://schemas.microsoft.com/office/drawing/2014/main" xmlns="" id="{DE84E9D1-C6BC-4D0F-8E28-452D1A2D6348}"/>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7" name="Freeform: Shape 31">
                <a:extLst>
                  <a:ext uri="{FF2B5EF4-FFF2-40B4-BE49-F238E27FC236}">
                    <a16:creationId xmlns:a16="http://schemas.microsoft.com/office/drawing/2014/main" xmlns="" id="{7EBBCCB4-1809-40AD-91F6-39C28759E5E8}"/>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8" name="Freeform: Shape 32">
                <a:extLst>
                  <a:ext uri="{FF2B5EF4-FFF2-40B4-BE49-F238E27FC236}">
                    <a16:creationId xmlns:a16="http://schemas.microsoft.com/office/drawing/2014/main" xmlns="" id="{BA3FEF5E-47CD-4172-8DF6-02148A3725E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9" name="Freeform: Shape 36">
                <a:extLst>
                  <a:ext uri="{FF2B5EF4-FFF2-40B4-BE49-F238E27FC236}">
                    <a16:creationId xmlns:a16="http://schemas.microsoft.com/office/drawing/2014/main" xmlns="" id="{A0DB2A11-69BA-47A8-83C3-24DC12533D21}"/>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42" name="Freeform: Shape 23">
              <a:extLst>
                <a:ext uri="{FF2B5EF4-FFF2-40B4-BE49-F238E27FC236}">
                  <a16:creationId xmlns:a16="http://schemas.microsoft.com/office/drawing/2014/main" xmlns="" id="{03BB437D-6EF7-4ADF-B47F-C4F3AA64A8EE}"/>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3" name="Date Placeholder 2">
            <a:extLst>
              <a:ext uri="{FF2B5EF4-FFF2-40B4-BE49-F238E27FC236}">
                <a16:creationId xmlns:a16="http://schemas.microsoft.com/office/drawing/2014/main" xmlns=""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xmlns=""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161659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lan for Product Laun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B5ED18-7A07-47F1-8056-CD86B076AFE2}"/>
              </a:ext>
            </a:extLst>
          </p:cNvPr>
          <p:cNvSpPr>
            <a:spLocks noGrp="1"/>
          </p:cNvSpPr>
          <p:nvPr>
            <p:ph type="title"/>
          </p:nvPr>
        </p:nvSpPr>
        <p:spPr>
          <a:xfrm>
            <a:off x="841248" y="381000"/>
            <a:ext cx="10972800" cy="1325563"/>
          </a:xfrm>
        </p:spPr>
        <p:txBody>
          <a:bodyPr>
            <a:normAutofit/>
          </a:bodyPr>
          <a:lstStyle>
            <a:lvl1pPr>
              <a:defRPr sz="3000"/>
            </a:lvl1pPr>
          </a:lstStyle>
          <a:p>
            <a:r>
              <a:rPr lang="en-US" dirty="0"/>
              <a:t>Click to edit Master title style</a:t>
            </a:r>
          </a:p>
        </p:txBody>
      </p:sp>
      <p:grpSp>
        <p:nvGrpSpPr>
          <p:cNvPr id="6" name="Bottom Right">
            <a:extLst>
              <a:ext uri="{FF2B5EF4-FFF2-40B4-BE49-F238E27FC236}">
                <a16:creationId xmlns:a16="http://schemas.microsoft.com/office/drawing/2014/main" xmlns="" id="{3F4EA131-028B-4E70-968A-F18FD27D3639}"/>
              </a:ext>
              <a:ext uri="{C183D7F6-B498-43B3-948B-1728B52AA6E4}">
                <adec:decorative xmlns:adec="http://schemas.microsoft.com/office/drawing/2017/decorative" xmlns="" val="1"/>
              </a:ext>
            </a:extLst>
          </p:cNvPr>
          <p:cNvGrpSpPr/>
          <p:nvPr userDrawn="1"/>
        </p:nvGrpSpPr>
        <p:grpSpPr>
          <a:xfrm>
            <a:off x="7993448" y="3278144"/>
            <a:ext cx="4211600" cy="3581399"/>
            <a:chOff x="7980400" y="3276601"/>
            <a:chExt cx="4211600" cy="3581399"/>
          </a:xfrm>
        </p:grpSpPr>
        <p:grpSp>
          <p:nvGrpSpPr>
            <p:cNvPr id="7" name="Graphic 157">
              <a:extLst>
                <a:ext uri="{FF2B5EF4-FFF2-40B4-BE49-F238E27FC236}">
                  <a16:creationId xmlns:a16="http://schemas.microsoft.com/office/drawing/2014/main" xmlns="" id="{35B6ADC5-2993-4C95-8FC0-E843BACAED1C}"/>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9" name="Freeform: Shape 24">
                <a:extLst>
                  <a:ext uri="{FF2B5EF4-FFF2-40B4-BE49-F238E27FC236}">
                    <a16:creationId xmlns:a16="http://schemas.microsoft.com/office/drawing/2014/main" xmlns=""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0" name="Freeform: Shape 25">
                <a:extLst>
                  <a:ext uri="{FF2B5EF4-FFF2-40B4-BE49-F238E27FC236}">
                    <a16:creationId xmlns:a16="http://schemas.microsoft.com/office/drawing/2014/main" xmlns=""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1" name="Freeform: Shape 26">
                <a:extLst>
                  <a:ext uri="{FF2B5EF4-FFF2-40B4-BE49-F238E27FC236}">
                    <a16:creationId xmlns:a16="http://schemas.microsoft.com/office/drawing/2014/main" xmlns=""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2" name="Freeform: Shape 30">
                <a:extLst>
                  <a:ext uri="{FF2B5EF4-FFF2-40B4-BE49-F238E27FC236}">
                    <a16:creationId xmlns:a16="http://schemas.microsoft.com/office/drawing/2014/main" xmlns=""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31">
                <a:extLst>
                  <a:ext uri="{FF2B5EF4-FFF2-40B4-BE49-F238E27FC236}">
                    <a16:creationId xmlns:a16="http://schemas.microsoft.com/office/drawing/2014/main" xmlns=""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32">
                <a:extLst>
                  <a:ext uri="{FF2B5EF4-FFF2-40B4-BE49-F238E27FC236}">
                    <a16:creationId xmlns:a16="http://schemas.microsoft.com/office/drawing/2014/main" xmlns=""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6">
                <a:extLst>
                  <a:ext uri="{FF2B5EF4-FFF2-40B4-BE49-F238E27FC236}">
                    <a16:creationId xmlns:a16="http://schemas.microsoft.com/office/drawing/2014/main" xmlns=""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8" name="Freeform: Shape 23">
              <a:extLst>
                <a:ext uri="{FF2B5EF4-FFF2-40B4-BE49-F238E27FC236}">
                  <a16:creationId xmlns:a16="http://schemas.microsoft.com/office/drawing/2014/main" xmlns="" id="{85043687-D36C-4351-BB73-5FD8143B1937}"/>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17" name="Rectangle 16">
            <a:extLst>
              <a:ext uri="{FF2B5EF4-FFF2-40B4-BE49-F238E27FC236}">
                <a16:creationId xmlns:a16="http://schemas.microsoft.com/office/drawing/2014/main" xmlns="" id="{DCE235D5-C9A4-4BE8-BA73-CB43044C0191}"/>
              </a:ext>
              <a:ext uri="{C183D7F6-B498-43B3-948B-1728B52AA6E4}">
                <adec:decorative xmlns:adec="http://schemas.microsoft.com/office/drawing/2017/decorative" xmlns="" val="1"/>
              </a:ext>
            </a:extLst>
          </p:cNvPr>
          <p:cNvSpPr/>
          <p:nvPr userDrawn="1"/>
        </p:nvSpPr>
        <p:spPr>
          <a:xfrm>
            <a:off x="838200" y="2124766"/>
            <a:ext cx="1828800" cy="2743200"/>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xmlns="" id="{3FE335D8-9532-4971-B398-4A92330E0E3F}"/>
              </a:ext>
              <a:ext uri="{C183D7F6-B498-43B3-948B-1728B52AA6E4}">
                <adec:decorative xmlns:adec="http://schemas.microsoft.com/office/drawing/2017/decorative" xmlns="" val="1"/>
              </a:ext>
            </a:extLst>
          </p:cNvPr>
          <p:cNvSpPr/>
          <p:nvPr userDrawn="1"/>
        </p:nvSpPr>
        <p:spPr>
          <a:xfrm>
            <a:off x="3008521" y="2120360"/>
            <a:ext cx="1828800" cy="2743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xmlns="" id="{0D1A1F96-B917-4C7C-AC49-6F5A63D2D228}"/>
              </a:ext>
              <a:ext uri="{C183D7F6-B498-43B3-948B-1728B52AA6E4}">
                <adec:decorative xmlns:adec="http://schemas.microsoft.com/office/drawing/2017/decorative" xmlns="" val="1"/>
              </a:ext>
            </a:extLst>
          </p:cNvPr>
          <p:cNvSpPr/>
          <p:nvPr userDrawn="1"/>
        </p:nvSpPr>
        <p:spPr>
          <a:xfrm>
            <a:off x="5178842" y="2115954"/>
            <a:ext cx="1828800" cy="2743200"/>
          </a:xfrm>
          <a:prstGeom prst="rect">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xmlns="" id="{1092F025-DDF7-4E7F-8D91-219F785DC6E3}"/>
              </a:ext>
              <a:ext uri="{C183D7F6-B498-43B3-948B-1728B52AA6E4}">
                <adec:decorative xmlns:adec="http://schemas.microsoft.com/office/drawing/2017/decorative" xmlns="" val="1"/>
              </a:ext>
            </a:extLst>
          </p:cNvPr>
          <p:cNvSpPr/>
          <p:nvPr userDrawn="1"/>
        </p:nvSpPr>
        <p:spPr>
          <a:xfrm>
            <a:off x="7349163" y="2111548"/>
            <a:ext cx="1828800" cy="2743200"/>
          </a:xfrm>
          <a:prstGeom prst="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xmlns="" id="{AE61C09E-D15F-45A5-B238-7BCA8F433045}"/>
              </a:ext>
              <a:ext uri="{C183D7F6-B498-43B3-948B-1728B52AA6E4}">
                <adec:decorative xmlns:adec="http://schemas.microsoft.com/office/drawing/2017/decorative" xmlns="" val="1"/>
              </a:ext>
            </a:extLst>
          </p:cNvPr>
          <p:cNvSpPr/>
          <p:nvPr userDrawn="1"/>
        </p:nvSpPr>
        <p:spPr>
          <a:xfrm>
            <a:off x="9519484" y="2129173"/>
            <a:ext cx="1828800" cy="2743200"/>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nline Image Placeholder 28">
            <a:extLst>
              <a:ext uri="{FF2B5EF4-FFF2-40B4-BE49-F238E27FC236}">
                <a16:creationId xmlns:a16="http://schemas.microsoft.com/office/drawing/2014/main" xmlns="" id="{4C52CFE3-834C-47CD-B83D-EE3E9BDF7EB0}"/>
              </a:ext>
            </a:extLst>
          </p:cNvPr>
          <p:cNvSpPr>
            <a:spLocks noGrp="1"/>
          </p:cNvSpPr>
          <p:nvPr>
            <p:ph type="clipArt" sz="quarter" idx="14" hasCustomPrompt="1"/>
          </p:nvPr>
        </p:nvSpPr>
        <p:spPr>
          <a:xfrm>
            <a:off x="1408176" y="2423160"/>
            <a:ext cx="685800" cy="685800"/>
          </a:xfrm>
        </p:spPr>
        <p:txBody>
          <a:bodyPr>
            <a:normAutofit/>
          </a:bodyPr>
          <a:lstStyle>
            <a:lvl1pPr>
              <a:defRPr sz="1000"/>
            </a:lvl1pPr>
          </a:lstStyle>
          <a:p>
            <a:r>
              <a:rPr lang="en-US" dirty="0"/>
              <a:t>Icon</a:t>
            </a:r>
          </a:p>
        </p:txBody>
      </p:sp>
      <p:sp>
        <p:nvSpPr>
          <p:cNvPr id="35" name="Text Placeholder 34">
            <a:extLst>
              <a:ext uri="{FF2B5EF4-FFF2-40B4-BE49-F238E27FC236}">
                <a16:creationId xmlns:a16="http://schemas.microsoft.com/office/drawing/2014/main" xmlns="" id="{1982BCC9-60AF-46F4-9F98-66B6A4EECD88}"/>
              </a:ext>
            </a:extLst>
          </p:cNvPr>
          <p:cNvSpPr>
            <a:spLocks noGrp="1"/>
          </p:cNvSpPr>
          <p:nvPr>
            <p:ph type="body" sz="quarter" idx="18" hasCustomPrompt="1"/>
          </p:nvPr>
        </p:nvSpPr>
        <p:spPr>
          <a:xfrm>
            <a:off x="932688" y="3364992"/>
            <a:ext cx="1645920" cy="310896"/>
          </a:xfrm>
        </p:spPr>
        <p:txBody>
          <a:bodyPr>
            <a:noAutofit/>
          </a:bodyPr>
          <a:lstStyle>
            <a:lvl1pPr marL="0" indent="0" algn="ctr">
              <a:buNone/>
              <a:defRPr sz="1400" b="1">
                <a:solidFill>
                  <a:schemeClr val="tx2"/>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37" name="Text Placeholder 36">
            <a:extLst>
              <a:ext uri="{FF2B5EF4-FFF2-40B4-BE49-F238E27FC236}">
                <a16:creationId xmlns:a16="http://schemas.microsoft.com/office/drawing/2014/main" xmlns="" id="{9F8538CE-C709-4E03-BEA0-595C4832887D}"/>
              </a:ext>
            </a:extLst>
          </p:cNvPr>
          <p:cNvSpPr>
            <a:spLocks noGrp="1"/>
          </p:cNvSpPr>
          <p:nvPr>
            <p:ph type="body" sz="quarter" idx="19" hasCustomPrompt="1"/>
          </p:nvPr>
        </p:nvSpPr>
        <p:spPr>
          <a:xfrm>
            <a:off x="933450"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9" name="Online Image Placeholder 28">
            <a:extLst>
              <a:ext uri="{FF2B5EF4-FFF2-40B4-BE49-F238E27FC236}">
                <a16:creationId xmlns:a16="http://schemas.microsoft.com/office/drawing/2014/main" xmlns="" id="{DBF1F06A-E008-4A1F-B15D-8B17A96843C4}"/>
              </a:ext>
            </a:extLst>
          </p:cNvPr>
          <p:cNvSpPr>
            <a:spLocks noGrp="1"/>
          </p:cNvSpPr>
          <p:nvPr>
            <p:ph type="clipArt" sz="quarter" idx="13" hasCustomPrompt="1"/>
          </p:nvPr>
        </p:nvSpPr>
        <p:spPr>
          <a:xfrm>
            <a:off x="3584448" y="2423160"/>
            <a:ext cx="685800" cy="685800"/>
          </a:xfrm>
        </p:spPr>
        <p:txBody>
          <a:bodyPr>
            <a:normAutofit/>
          </a:bodyPr>
          <a:lstStyle>
            <a:lvl1pPr>
              <a:defRPr sz="1000"/>
            </a:lvl1pPr>
          </a:lstStyle>
          <a:p>
            <a:r>
              <a:rPr lang="en-US" dirty="0"/>
              <a:t>Icon</a:t>
            </a:r>
          </a:p>
        </p:txBody>
      </p:sp>
      <p:sp>
        <p:nvSpPr>
          <p:cNvPr id="38" name="Text Placeholder 34">
            <a:extLst>
              <a:ext uri="{FF2B5EF4-FFF2-40B4-BE49-F238E27FC236}">
                <a16:creationId xmlns:a16="http://schemas.microsoft.com/office/drawing/2014/main" xmlns="" id="{22E02583-A68C-461F-A7EA-CCB799FF8CE4}"/>
              </a:ext>
            </a:extLst>
          </p:cNvPr>
          <p:cNvSpPr>
            <a:spLocks noGrp="1"/>
          </p:cNvSpPr>
          <p:nvPr>
            <p:ph type="body" sz="quarter" idx="20" hasCustomPrompt="1"/>
          </p:nvPr>
        </p:nvSpPr>
        <p:spPr>
          <a:xfrm>
            <a:off x="3099816" y="3355848"/>
            <a:ext cx="1645920" cy="310896"/>
          </a:xfrm>
        </p:spPr>
        <p:txBody>
          <a:bodyPr>
            <a:noAutofit/>
          </a:bodyPr>
          <a:lstStyle>
            <a:lvl1pPr marL="0" indent="0" algn="ctr">
              <a:buNone/>
              <a:defRPr sz="1400" b="1">
                <a:solidFill>
                  <a:schemeClr val="accent1"/>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39" name="Text Placeholder 36">
            <a:extLst>
              <a:ext uri="{FF2B5EF4-FFF2-40B4-BE49-F238E27FC236}">
                <a16:creationId xmlns:a16="http://schemas.microsoft.com/office/drawing/2014/main" xmlns="" id="{28AFEAEF-5DBC-4899-A91D-67ACF62EE8EE}"/>
              </a:ext>
            </a:extLst>
          </p:cNvPr>
          <p:cNvSpPr>
            <a:spLocks noGrp="1"/>
          </p:cNvSpPr>
          <p:nvPr>
            <p:ph type="body" sz="quarter" idx="21" hasCustomPrompt="1"/>
          </p:nvPr>
        </p:nvSpPr>
        <p:spPr>
          <a:xfrm>
            <a:off x="3099816"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1" name="Online Image Placeholder 28">
            <a:extLst>
              <a:ext uri="{FF2B5EF4-FFF2-40B4-BE49-F238E27FC236}">
                <a16:creationId xmlns:a16="http://schemas.microsoft.com/office/drawing/2014/main" xmlns="" id="{4E80734C-00E1-4859-9CBC-72F685ED3ECA}"/>
              </a:ext>
            </a:extLst>
          </p:cNvPr>
          <p:cNvSpPr>
            <a:spLocks noGrp="1"/>
          </p:cNvSpPr>
          <p:nvPr>
            <p:ph type="clipArt" sz="quarter" idx="15" hasCustomPrompt="1"/>
          </p:nvPr>
        </p:nvSpPr>
        <p:spPr>
          <a:xfrm>
            <a:off x="5751576" y="2423160"/>
            <a:ext cx="685800" cy="685800"/>
          </a:xfrm>
        </p:spPr>
        <p:txBody>
          <a:bodyPr>
            <a:normAutofit/>
          </a:bodyPr>
          <a:lstStyle>
            <a:lvl1pPr>
              <a:defRPr sz="1000"/>
            </a:lvl1pPr>
          </a:lstStyle>
          <a:p>
            <a:r>
              <a:rPr lang="en-US" dirty="0"/>
              <a:t>Icon</a:t>
            </a:r>
          </a:p>
        </p:txBody>
      </p:sp>
      <p:sp>
        <p:nvSpPr>
          <p:cNvPr id="40" name="Text Placeholder 34">
            <a:extLst>
              <a:ext uri="{FF2B5EF4-FFF2-40B4-BE49-F238E27FC236}">
                <a16:creationId xmlns:a16="http://schemas.microsoft.com/office/drawing/2014/main" xmlns="" id="{2BCDF99A-2A2D-450C-A2EC-855BF8CF3461}"/>
              </a:ext>
            </a:extLst>
          </p:cNvPr>
          <p:cNvSpPr>
            <a:spLocks noGrp="1"/>
          </p:cNvSpPr>
          <p:nvPr>
            <p:ph type="body" sz="quarter" idx="22" hasCustomPrompt="1"/>
          </p:nvPr>
        </p:nvSpPr>
        <p:spPr>
          <a:xfrm>
            <a:off x="5266944" y="3355848"/>
            <a:ext cx="1645920" cy="310896"/>
          </a:xfrm>
        </p:spPr>
        <p:txBody>
          <a:bodyPr>
            <a:noAutofit/>
          </a:bodyPr>
          <a:lstStyle>
            <a:lvl1pPr marL="0" indent="0" algn="ctr">
              <a:buNone/>
              <a:defRPr sz="1400" b="1">
                <a:solidFill>
                  <a:schemeClr val="accent4">
                    <a:lumMod val="75000"/>
                  </a:schemeClr>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41" name="Text Placeholder 36">
            <a:extLst>
              <a:ext uri="{FF2B5EF4-FFF2-40B4-BE49-F238E27FC236}">
                <a16:creationId xmlns:a16="http://schemas.microsoft.com/office/drawing/2014/main" xmlns="" id="{F9B9826B-7B62-4748-A213-35BC39ABA1B0}"/>
              </a:ext>
            </a:extLst>
          </p:cNvPr>
          <p:cNvSpPr>
            <a:spLocks noGrp="1"/>
          </p:cNvSpPr>
          <p:nvPr>
            <p:ph type="body" sz="quarter" idx="23" hasCustomPrompt="1"/>
          </p:nvPr>
        </p:nvSpPr>
        <p:spPr>
          <a:xfrm>
            <a:off x="5266944"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2" name="Online Image Placeholder 28">
            <a:extLst>
              <a:ext uri="{FF2B5EF4-FFF2-40B4-BE49-F238E27FC236}">
                <a16:creationId xmlns:a16="http://schemas.microsoft.com/office/drawing/2014/main" xmlns="" id="{A4C3FC1B-B692-43CB-A148-E1C8F5215715}"/>
              </a:ext>
            </a:extLst>
          </p:cNvPr>
          <p:cNvSpPr>
            <a:spLocks noGrp="1"/>
          </p:cNvSpPr>
          <p:nvPr>
            <p:ph type="clipArt" sz="quarter" idx="16" hasCustomPrompt="1"/>
          </p:nvPr>
        </p:nvSpPr>
        <p:spPr>
          <a:xfrm>
            <a:off x="7964424" y="2459736"/>
            <a:ext cx="685800" cy="685800"/>
          </a:xfrm>
        </p:spPr>
        <p:txBody>
          <a:bodyPr>
            <a:normAutofit/>
          </a:bodyPr>
          <a:lstStyle>
            <a:lvl1pPr>
              <a:defRPr sz="1000"/>
            </a:lvl1pPr>
          </a:lstStyle>
          <a:p>
            <a:r>
              <a:rPr lang="en-US" dirty="0"/>
              <a:t>Icon</a:t>
            </a:r>
          </a:p>
        </p:txBody>
      </p:sp>
      <p:sp>
        <p:nvSpPr>
          <p:cNvPr id="42" name="Text Placeholder 34">
            <a:extLst>
              <a:ext uri="{FF2B5EF4-FFF2-40B4-BE49-F238E27FC236}">
                <a16:creationId xmlns:a16="http://schemas.microsoft.com/office/drawing/2014/main" xmlns="" id="{6F67F147-F73B-41A8-BDE9-C0362A2496D1}"/>
              </a:ext>
            </a:extLst>
          </p:cNvPr>
          <p:cNvSpPr>
            <a:spLocks noGrp="1"/>
          </p:cNvSpPr>
          <p:nvPr>
            <p:ph type="body" sz="quarter" idx="24" hasCustomPrompt="1"/>
          </p:nvPr>
        </p:nvSpPr>
        <p:spPr>
          <a:xfrm>
            <a:off x="7443216" y="3355848"/>
            <a:ext cx="1645920" cy="310896"/>
          </a:xfrm>
        </p:spPr>
        <p:txBody>
          <a:bodyPr>
            <a:noAutofit/>
          </a:bodyPr>
          <a:lstStyle>
            <a:lvl1pPr marL="0" indent="0" algn="ctr">
              <a:buNone/>
              <a:defRPr sz="1400" b="1">
                <a:solidFill>
                  <a:schemeClr val="accent3">
                    <a:lumMod val="75000"/>
                  </a:schemeClr>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43" name="Text Placeholder 36">
            <a:extLst>
              <a:ext uri="{FF2B5EF4-FFF2-40B4-BE49-F238E27FC236}">
                <a16:creationId xmlns:a16="http://schemas.microsoft.com/office/drawing/2014/main" xmlns="" id="{05CCB676-6291-4B66-8B0C-D2807FFDC06A}"/>
              </a:ext>
            </a:extLst>
          </p:cNvPr>
          <p:cNvSpPr>
            <a:spLocks noGrp="1"/>
          </p:cNvSpPr>
          <p:nvPr>
            <p:ph type="body" sz="quarter" idx="25" hasCustomPrompt="1"/>
          </p:nvPr>
        </p:nvSpPr>
        <p:spPr>
          <a:xfrm>
            <a:off x="7443216"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3" name="Online Image Placeholder 28">
            <a:extLst>
              <a:ext uri="{FF2B5EF4-FFF2-40B4-BE49-F238E27FC236}">
                <a16:creationId xmlns:a16="http://schemas.microsoft.com/office/drawing/2014/main" xmlns="" id="{FE385F6E-CA59-470E-B2EE-A9275BD02513}"/>
              </a:ext>
            </a:extLst>
          </p:cNvPr>
          <p:cNvSpPr>
            <a:spLocks noGrp="1"/>
          </p:cNvSpPr>
          <p:nvPr>
            <p:ph type="clipArt" sz="quarter" idx="17" hasCustomPrompt="1"/>
          </p:nvPr>
        </p:nvSpPr>
        <p:spPr>
          <a:xfrm>
            <a:off x="10085832" y="2459736"/>
            <a:ext cx="685800" cy="685800"/>
          </a:xfrm>
        </p:spPr>
        <p:txBody>
          <a:bodyPr>
            <a:normAutofit/>
          </a:bodyPr>
          <a:lstStyle>
            <a:lvl1pPr>
              <a:defRPr sz="1000"/>
            </a:lvl1pPr>
          </a:lstStyle>
          <a:p>
            <a:r>
              <a:rPr lang="en-US" dirty="0"/>
              <a:t>Icon</a:t>
            </a:r>
          </a:p>
        </p:txBody>
      </p:sp>
      <p:sp>
        <p:nvSpPr>
          <p:cNvPr id="44" name="Text Placeholder 34">
            <a:extLst>
              <a:ext uri="{FF2B5EF4-FFF2-40B4-BE49-F238E27FC236}">
                <a16:creationId xmlns:a16="http://schemas.microsoft.com/office/drawing/2014/main" xmlns="" id="{ED597C6A-309C-4388-AD51-3CA4C7D32298}"/>
              </a:ext>
            </a:extLst>
          </p:cNvPr>
          <p:cNvSpPr>
            <a:spLocks noGrp="1"/>
          </p:cNvSpPr>
          <p:nvPr>
            <p:ph type="body" sz="quarter" idx="26" hasCustomPrompt="1"/>
          </p:nvPr>
        </p:nvSpPr>
        <p:spPr>
          <a:xfrm>
            <a:off x="9610344" y="3359348"/>
            <a:ext cx="1645920" cy="310896"/>
          </a:xfrm>
        </p:spPr>
        <p:txBody>
          <a:bodyPr>
            <a:noAutofit/>
          </a:bodyPr>
          <a:lstStyle>
            <a:lvl1pPr marL="0" indent="0" algn="ctr">
              <a:buNone/>
              <a:defRPr sz="1400" b="1">
                <a:solidFill>
                  <a:schemeClr val="accent6"/>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45" name="Text Placeholder 36">
            <a:extLst>
              <a:ext uri="{FF2B5EF4-FFF2-40B4-BE49-F238E27FC236}">
                <a16:creationId xmlns:a16="http://schemas.microsoft.com/office/drawing/2014/main" xmlns="" id="{4FAEDD7A-7EFF-4683-B485-0E7C891E8465}"/>
              </a:ext>
            </a:extLst>
          </p:cNvPr>
          <p:cNvSpPr>
            <a:spLocks noGrp="1"/>
          </p:cNvSpPr>
          <p:nvPr>
            <p:ph type="body" sz="quarter" idx="27" hasCustomPrompt="1"/>
          </p:nvPr>
        </p:nvSpPr>
        <p:spPr>
          <a:xfrm>
            <a:off x="9610344"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 name="Date Placeholder 2">
            <a:extLst>
              <a:ext uri="{FF2B5EF4-FFF2-40B4-BE49-F238E27FC236}">
                <a16:creationId xmlns:a16="http://schemas.microsoft.com/office/drawing/2014/main" xmlns=""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xmlns=""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27865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B5ED18-7A07-47F1-8056-CD86B076AFE2}"/>
              </a:ext>
            </a:extLst>
          </p:cNvPr>
          <p:cNvSpPr>
            <a:spLocks noGrp="1"/>
          </p:cNvSpPr>
          <p:nvPr>
            <p:ph type="title"/>
          </p:nvPr>
        </p:nvSpPr>
        <p:spPr>
          <a:xfrm>
            <a:off x="841248" y="381000"/>
            <a:ext cx="10972800" cy="1325563"/>
          </a:xfrm>
        </p:spPr>
        <p:txBody>
          <a:bodyPr>
            <a:normAutofit/>
          </a:bodyPr>
          <a:lstStyle>
            <a:lvl1pPr>
              <a:defRPr sz="3000"/>
            </a:lvl1pPr>
          </a:lstStyle>
          <a:p>
            <a:r>
              <a:rPr lang="en-US" dirty="0"/>
              <a:t>Click to edit Master title style</a:t>
            </a:r>
          </a:p>
        </p:txBody>
      </p:sp>
      <p:grpSp>
        <p:nvGrpSpPr>
          <p:cNvPr id="6" name="Bottom Right">
            <a:extLst>
              <a:ext uri="{FF2B5EF4-FFF2-40B4-BE49-F238E27FC236}">
                <a16:creationId xmlns:a16="http://schemas.microsoft.com/office/drawing/2014/main" xmlns="" id="{3F4EA131-028B-4E70-968A-F18FD27D3639}"/>
              </a:ext>
              <a:ext uri="{C183D7F6-B498-43B3-948B-1728B52AA6E4}">
                <adec:decorative xmlns:adec="http://schemas.microsoft.com/office/drawing/2017/decorative" xmlns="" val="1"/>
              </a:ext>
            </a:extLst>
          </p:cNvPr>
          <p:cNvGrpSpPr/>
          <p:nvPr userDrawn="1"/>
        </p:nvGrpSpPr>
        <p:grpSpPr>
          <a:xfrm>
            <a:off x="7993448" y="3278144"/>
            <a:ext cx="4211600" cy="3581399"/>
            <a:chOff x="7980400" y="3276601"/>
            <a:chExt cx="4211600" cy="3581399"/>
          </a:xfrm>
        </p:grpSpPr>
        <p:grpSp>
          <p:nvGrpSpPr>
            <p:cNvPr id="7" name="Graphic 157">
              <a:extLst>
                <a:ext uri="{FF2B5EF4-FFF2-40B4-BE49-F238E27FC236}">
                  <a16:creationId xmlns:a16="http://schemas.microsoft.com/office/drawing/2014/main" xmlns="" id="{35B6ADC5-2993-4C95-8FC0-E843BACAED1C}"/>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9" name="Freeform: Shape 24">
                <a:extLst>
                  <a:ext uri="{FF2B5EF4-FFF2-40B4-BE49-F238E27FC236}">
                    <a16:creationId xmlns:a16="http://schemas.microsoft.com/office/drawing/2014/main" xmlns=""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0" name="Freeform: Shape 25">
                <a:extLst>
                  <a:ext uri="{FF2B5EF4-FFF2-40B4-BE49-F238E27FC236}">
                    <a16:creationId xmlns:a16="http://schemas.microsoft.com/office/drawing/2014/main" xmlns=""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1" name="Freeform: Shape 26">
                <a:extLst>
                  <a:ext uri="{FF2B5EF4-FFF2-40B4-BE49-F238E27FC236}">
                    <a16:creationId xmlns:a16="http://schemas.microsoft.com/office/drawing/2014/main" xmlns=""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2" name="Freeform: Shape 30">
                <a:extLst>
                  <a:ext uri="{FF2B5EF4-FFF2-40B4-BE49-F238E27FC236}">
                    <a16:creationId xmlns:a16="http://schemas.microsoft.com/office/drawing/2014/main" xmlns=""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31">
                <a:extLst>
                  <a:ext uri="{FF2B5EF4-FFF2-40B4-BE49-F238E27FC236}">
                    <a16:creationId xmlns:a16="http://schemas.microsoft.com/office/drawing/2014/main" xmlns=""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32">
                <a:extLst>
                  <a:ext uri="{FF2B5EF4-FFF2-40B4-BE49-F238E27FC236}">
                    <a16:creationId xmlns:a16="http://schemas.microsoft.com/office/drawing/2014/main" xmlns=""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6">
                <a:extLst>
                  <a:ext uri="{FF2B5EF4-FFF2-40B4-BE49-F238E27FC236}">
                    <a16:creationId xmlns:a16="http://schemas.microsoft.com/office/drawing/2014/main" xmlns=""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8" name="Freeform: Shape 23">
              <a:extLst>
                <a:ext uri="{FF2B5EF4-FFF2-40B4-BE49-F238E27FC236}">
                  <a16:creationId xmlns:a16="http://schemas.microsoft.com/office/drawing/2014/main" xmlns="" id="{85043687-D36C-4351-BB73-5FD8143B1937}"/>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cxnSp>
        <p:nvCxnSpPr>
          <p:cNvPr id="17" name="Straight Connector 16">
            <a:extLst>
              <a:ext uri="{FF2B5EF4-FFF2-40B4-BE49-F238E27FC236}">
                <a16:creationId xmlns:a16="http://schemas.microsoft.com/office/drawing/2014/main" xmlns="" id="{63BA1E84-270B-4FFF-AE2D-1118555EA543}"/>
              </a:ext>
              <a:ext uri="{C183D7F6-B498-43B3-948B-1728B52AA6E4}">
                <adec:decorative xmlns:adec="http://schemas.microsoft.com/office/drawing/2017/decorative" xmlns="" val="1"/>
              </a:ext>
            </a:extLst>
          </p:cNvPr>
          <p:cNvCxnSpPr>
            <a:cxnSpLocks/>
          </p:cNvCxnSpPr>
          <p:nvPr userDrawn="1"/>
        </p:nvCxnSpPr>
        <p:spPr>
          <a:xfrm>
            <a:off x="838200" y="3492029"/>
            <a:ext cx="1045824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18">
            <a:extLst>
              <a:ext uri="{FF2B5EF4-FFF2-40B4-BE49-F238E27FC236}">
                <a16:creationId xmlns:a16="http://schemas.microsoft.com/office/drawing/2014/main" xmlns="" id="{F276568E-688A-4E48-A2E2-309074BB84F4}"/>
              </a:ext>
            </a:extLst>
          </p:cNvPr>
          <p:cNvSpPr>
            <a:spLocks noGrp="1"/>
          </p:cNvSpPr>
          <p:nvPr>
            <p:ph type="body" sz="quarter" idx="13" hasCustomPrompt="1"/>
          </p:nvPr>
        </p:nvSpPr>
        <p:spPr>
          <a:xfrm>
            <a:off x="841248" y="233172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2" name="Text Placeholder 18">
            <a:extLst>
              <a:ext uri="{FF2B5EF4-FFF2-40B4-BE49-F238E27FC236}">
                <a16:creationId xmlns:a16="http://schemas.microsoft.com/office/drawing/2014/main" xmlns="" id="{F7B45EFE-7518-4339-BC12-BDB6AE6B455D}"/>
              </a:ext>
            </a:extLst>
          </p:cNvPr>
          <p:cNvSpPr>
            <a:spLocks noGrp="1"/>
          </p:cNvSpPr>
          <p:nvPr>
            <p:ph type="body" sz="quarter" idx="15" hasCustomPrompt="1"/>
          </p:nvPr>
        </p:nvSpPr>
        <p:spPr>
          <a:xfrm>
            <a:off x="4956048" y="233172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4" name="Text Placeholder 18">
            <a:extLst>
              <a:ext uri="{FF2B5EF4-FFF2-40B4-BE49-F238E27FC236}">
                <a16:creationId xmlns:a16="http://schemas.microsoft.com/office/drawing/2014/main" xmlns="" id="{90914F75-CCEE-4A83-B123-C63AEE559134}"/>
              </a:ext>
            </a:extLst>
          </p:cNvPr>
          <p:cNvSpPr>
            <a:spLocks noGrp="1"/>
          </p:cNvSpPr>
          <p:nvPr>
            <p:ph type="body" sz="quarter" idx="17" hasCustomPrompt="1"/>
          </p:nvPr>
        </p:nvSpPr>
        <p:spPr>
          <a:xfrm>
            <a:off x="9061704" y="233172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1" name="Text Placeholder 20">
            <a:extLst>
              <a:ext uri="{FF2B5EF4-FFF2-40B4-BE49-F238E27FC236}">
                <a16:creationId xmlns:a16="http://schemas.microsoft.com/office/drawing/2014/main" xmlns="" id="{9F457D21-9E5C-42C3-B963-EB5C573E471B}"/>
              </a:ext>
            </a:extLst>
          </p:cNvPr>
          <p:cNvSpPr>
            <a:spLocks noGrp="1"/>
          </p:cNvSpPr>
          <p:nvPr>
            <p:ph type="body" sz="quarter" idx="14" hasCustomPrompt="1"/>
          </p:nvPr>
        </p:nvSpPr>
        <p:spPr>
          <a:xfrm>
            <a:off x="1069848" y="2825496"/>
            <a:ext cx="1828800" cy="310896"/>
          </a:xfrm>
        </p:spPr>
        <p:txBody>
          <a:bodyPr anchor="ctr" anchorCtr="1">
            <a:noAutofit/>
          </a:bodyPr>
          <a:lstStyle>
            <a:lvl1pPr marL="0" indent="0" algn="ctr">
              <a:buNone/>
              <a:defRPr sz="1400" b="1">
                <a:solidFill>
                  <a:schemeClr val="tx2"/>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3" name="Text Placeholder 20">
            <a:extLst>
              <a:ext uri="{FF2B5EF4-FFF2-40B4-BE49-F238E27FC236}">
                <a16:creationId xmlns:a16="http://schemas.microsoft.com/office/drawing/2014/main" xmlns="" id="{85718815-3BB8-4E88-99D1-02A1711B5F1B}"/>
              </a:ext>
            </a:extLst>
          </p:cNvPr>
          <p:cNvSpPr>
            <a:spLocks noGrp="1"/>
          </p:cNvSpPr>
          <p:nvPr>
            <p:ph type="body" sz="quarter" idx="16" hasCustomPrompt="1"/>
          </p:nvPr>
        </p:nvSpPr>
        <p:spPr>
          <a:xfrm>
            <a:off x="5175504" y="2816352"/>
            <a:ext cx="1828800" cy="310896"/>
          </a:xfrm>
        </p:spPr>
        <p:txBody>
          <a:bodyPr anchor="ctr" anchorCtr="1">
            <a:noAutofit/>
          </a:bodyPr>
          <a:lstStyle>
            <a:lvl1pPr marL="0" indent="0" algn="ctr">
              <a:buNone/>
              <a:defRPr sz="1400" b="1">
                <a:solidFill>
                  <a:schemeClr val="accent3"/>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5" name="Text Placeholder 20">
            <a:extLst>
              <a:ext uri="{FF2B5EF4-FFF2-40B4-BE49-F238E27FC236}">
                <a16:creationId xmlns:a16="http://schemas.microsoft.com/office/drawing/2014/main" xmlns="" id="{A2791BA3-A25E-47AA-BE4F-061E39494562}"/>
              </a:ext>
            </a:extLst>
          </p:cNvPr>
          <p:cNvSpPr>
            <a:spLocks noGrp="1"/>
          </p:cNvSpPr>
          <p:nvPr>
            <p:ph type="body" sz="quarter" idx="18" hasCustomPrompt="1"/>
          </p:nvPr>
        </p:nvSpPr>
        <p:spPr>
          <a:xfrm>
            <a:off x="9281160" y="2825496"/>
            <a:ext cx="1828800" cy="310896"/>
          </a:xfrm>
        </p:spPr>
        <p:txBody>
          <a:bodyPr anchor="ctr" anchorCtr="1">
            <a:noAutofit/>
          </a:bodyPr>
          <a:lstStyle>
            <a:lvl1pPr marL="0" indent="0" algn="ctr">
              <a:buNone/>
              <a:defRPr sz="1400" b="1">
                <a:solidFill>
                  <a:schemeClr val="accent6"/>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7" name="Text Placeholder 20">
            <a:extLst>
              <a:ext uri="{FF2B5EF4-FFF2-40B4-BE49-F238E27FC236}">
                <a16:creationId xmlns:a16="http://schemas.microsoft.com/office/drawing/2014/main" xmlns="" id="{A7F9C1F7-7C6C-4753-971D-57FC507D0C24}"/>
              </a:ext>
            </a:extLst>
          </p:cNvPr>
          <p:cNvSpPr>
            <a:spLocks noGrp="1"/>
          </p:cNvSpPr>
          <p:nvPr>
            <p:ph type="body" sz="quarter" idx="20" hasCustomPrompt="1"/>
          </p:nvPr>
        </p:nvSpPr>
        <p:spPr>
          <a:xfrm>
            <a:off x="3127248" y="3895344"/>
            <a:ext cx="1828800" cy="310896"/>
          </a:xfrm>
        </p:spPr>
        <p:txBody>
          <a:bodyPr anchor="ctr" anchorCtr="1">
            <a:noAutofit/>
          </a:bodyPr>
          <a:lstStyle>
            <a:lvl1pPr marL="0" indent="0" algn="ctr">
              <a:buNone/>
              <a:defRPr sz="1400" b="1">
                <a:solidFill>
                  <a:schemeClr val="accent1"/>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9" name="Text Placeholder 20">
            <a:extLst>
              <a:ext uri="{FF2B5EF4-FFF2-40B4-BE49-F238E27FC236}">
                <a16:creationId xmlns:a16="http://schemas.microsoft.com/office/drawing/2014/main" xmlns="" id="{25B6F234-5859-479D-A644-428DF6706712}"/>
              </a:ext>
            </a:extLst>
          </p:cNvPr>
          <p:cNvSpPr>
            <a:spLocks noGrp="1"/>
          </p:cNvSpPr>
          <p:nvPr>
            <p:ph type="body" sz="quarter" idx="22" hasCustomPrompt="1"/>
          </p:nvPr>
        </p:nvSpPr>
        <p:spPr>
          <a:xfrm>
            <a:off x="7232904" y="3895344"/>
            <a:ext cx="1828800" cy="310896"/>
          </a:xfrm>
        </p:spPr>
        <p:txBody>
          <a:bodyPr anchor="ctr" anchorCtr="1">
            <a:noAutofit/>
          </a:bodyPr>
          <a:lstStyle>
            <a:lvl1pPr marL="0" indent="0" algn="ctr">
              <a:buNone/>
              <a:defRPr sz="1400" b="1">
                <a:solidFill>
                  <a:schemeClr val="accent5"/>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6" name="Text Placeholder 18">
            <a:extLst>
              <a:ext uri="{FF2B5EF4-FFF2-40B4-BE49-F238E27FC236}">
                <a16:creationId xmlns:a16="http://schemas.microsoft.com/office/drawing/2014/main" xmlns="" id="{241AC019-59F4-46A4-A11D-8961BADF3B90}"/>
              </a:ext>
            </a:extLst>
          </p:cNvPr>
          <p:cNvSpPr>
            <a:spLocks noGrp="1"/>
          </p:cNvSpPr>
          <p:nvPr>
            <p:ph type="body" sz="quarter" idx="19" hasCustomPrompt="1"/>
          </p:nvPr>
        </p:nvSpPr>
        <p:spPr>
          <a:xfrm>
            <a:off x="2898648" y="420624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8" name="Text Placeholder 18">
            <a:extLst>
              <a:ext uri="{FF2B5EF4-FFF2-40B4-BE49-F238E27FC236}">
                <a16:creationId xmlns:a16="http://schemas.microsoft.com/office/drawing/2014/main" xmlns="" id="{BDB73453-5E3B-4D0C-A15D-1D4D97053A58}"/>
              </a:ext>
            </a:extLst>
          </p:cNvPr>
          <p:cNvSpPr>
            <a:spLocks noGrp="1"/>
          </p:cNvSpPr>
          <p:nvPr>
            <p:ph type="body" sz="quarter" idx="21" hasCustomPrompt="1"/>
          </p:nvPr>
        </p:nvSpPr>
        <p:spPr>
          <a:xfrm>
            <a:off x="6986016" y="420624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 name="Date Placeholder 2">
            <a:extLst>
              <a:ext uri="{FF2B5EF4-FFF2-40B4-BE49-F238E27FC236}">
                <a16:creationId xmlns:a16="http://schemas.microsoft.com/office/drawing/2014/main" xmlns=""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xmlns=""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267233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0D1FF5-7EF8-4250-A259-43050ABBD3B6}"/>
              </a:ext>
            </a:extLst>
          </p:cNvPr>
          <p:cNvSpPr>
            <a:spLocks noGrp="1"/>
          </p:cNvSpPr>
          <p:nvPr>
            <p:ph type="title"/>
          </p:nvPr>
        </p:nvSpPr>
        <p:spPr>
          <a:xfrm>
            <a:off x="3584448" y="365125"/>
            <a:ext cx="8353426" cy="1325563"/>
          </a:xfrm>
        </p:spPr>
        <p:txBody>
          <a:bodyPr>
            <a:normAutofit/>
          </a:bodyPr>
          <a:lstStyle>
            <a:lvl1pPr>
              <a:defRPr sz="3000" baseline="0"/>
            </a:lvl1pPr>
          </a:lstStyle>
          <a:p>
            <a:r>
              <a:rPr lang="en-US" dirty="0"/>
              <a:t>Click to edit Master title style</a:t>
            </a:r>
          </a:p>
        </p:txBody>
      </p:sp>
      <p:sp>
        <p:nvSpPr>
          <p:cNvPr id="11" name="Picture Placeholder 10">
            <a:extLst>
              <a:ext uri="{FF2B5EF4-FFF2-40B4-BE49-F238E27FC236}">
                <a16:creationId xmlns:a16="http://schemas.microsoft.com/office/drawing/2014/main" xmlns="" id="{9D9DEB19-D619-47AB-BE94-FA3DDA460083}"/>
              </a:ext>
            </a:extLst>
          </p:cNvPr>
          <p:cNvSpPr>
            <a:spLocks noGrp="1"/>
          </p:cNvSpPr>
          <p:nvPr>
            <p:ph type="pic" sz="quarter" idx="13"/>
          </p:nvPr>
        </p:nvSpPr>
        <p:spPr>
          <a:xfrm>
            <a:off x="0" y="0"/>
            <a:ext cx="3044952" cy="6858000"/>
          </a:xfrm>
          <a:solidFill>
            <a:schemeClr val="accent5"/>
          </a:solidFill>
        </p:spPr>
        <p:txBody>
          <a:bodyPr/>
          <a:lstStyle/>
          <a:p>
            <a:endParaRPr lang="en-US" dirty="0"/>
          </a:p>
        </p:txBody>
      </p:sp>
      <p:sp>
        <p:nvSpPr>
          <p:cNvPr id="3" name="Text Placeholder 2">
            <a:extLst>
              <a:ext uri="{FF2B5EF4-FFF2-40B4-BE49-F238E27FC236}">
                <a16:creationId xmlns:a16="http://schemas.microsoft.com/office/drawing/2014/main" xmlns="" id="{673DC3A9-D4E6-42CF-91A8-F267C7C66CCB}"/>
              </a:ext>
            </a:extLst>
          </p:cNvPr>
          <p:cNvSpPr>
            <a:spLocks noGrp="1"/>
          </p:cNvSpPr>
          <p:nvPr>
            <p:ph type="body" idx="1" hasCustomPrompt="1"/>
          </p:nvPr>
        </p:nvSpPr>
        <p:spPr>
          <a:xfrm>
            <a:off x="3584448" y="1681163"/>
            <a:ext cx="3483864"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xmlns="" id="{C752CCA9-53A3-4DA5-AD45-C2A2C12A3A6A}"/>
              </a:ext>
            </a:extLst>
          </p:cNvPr>
          <p:cNvSpPr>
            <a:spLocks noGrp="1"/>
          </p:cNvSpPr>
          <p:nvPr>
            <p:ph sz="half" idx="2"/>
          </p:nvPr>
        </p:nvSpPr>
        <p:spPr>
          <a:xfrm>
            <a:off x="3584448" y="2505075"/>
            <a:ext cx="3483864"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xmlns="" id="{2100C9C6-BD61-4D2C-9146-FB785BAE4FF3}"/>
              </a:ext>
            </a:extLst>
          </p:cNvPr>
          <p:cNvSpPr>
            <a:spLocks noGrp="1"/>
          </p:cNvSpPr>
          <p:nvPr>
            <p:ph type="body" sz="quarter" idx="3" hasCustomPrompt="1"/>
          </p:nvPr>
        </p:nvSpPr>
        <p:spPr>
          <a:xfrm>
            <a:off x="7543800" y="1681163"/>
            <a:ext cx="3483864"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xmlns="" id="{E2E342EE-68BB-484D-98C3-48A7847549D4}"/>
              </a:ext>
            </a:extLst>
          </p:cNvPr>
          <p:cNvSpPr>
            <a:spLocks noGrp="1"/>
          </p:cNvSpPr>
          <p:nvPr>
            <p:ph sz="quarter" idx="4"/>
          </p:nvPr>
        </p:nvSpPr>
        <p:spPr>
          <a:xfrm>
            <a:off x="7543800" y="2505075"/>
            <a:ext cx="3483864"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3940682-7091-4427-B158-074D4A471374}"/>
              </a:ext>
            </a:extLst>
          </p:cNvPr>
          <p:cNvSpPr>
            <a:spLocks noGrp="1"/>
          </p:cNvSpPr>
          <p:nvPr>
            <p:ph type="dt" sz="half" idx="10"/>
          </p:nvPr>
        </p:nvSpPr>
        <p:spPr/>
        <p:txBody>
          <a:bodyPr/>
          <a:lstStyle>
            <a:lvl1pPr>
              <a:defRPr>
                <a:solidFill>
                  <a:schemeClr val="bg1"/>
                </a:solidFill>
              </a:defRPr>
            </a:lvl1pPr>
          </a:lstStyle>
          <a:p>
            <a:r>
              <a:rPr lang="en-US"/>
              <a:t>20XX</a:t>
            </a:r>
            <a:endParaRPr lang="en-US" dirty="0"/>
          </a:p>
        </p:txBody>
      </p:sp>
      <p:sp>
        <p:nvSpPr>
          <p:cNvPr id="8" name="Footer Placeholder 7">
            <a:extLst>
              <a:ext uri="{FF2B5EF4-FFF2-40B4-BE49-F238E27FC236}">
                <a16:creationId xmlns:a16="http://schemas.microsoft.com/office/drawing/2014/main" xmlns="" id="{3A51CCCC-1589-401D-AE98-FC28716301EF}"/>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xmlns=""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12" name="Bottom Right">
            <a:extLst>
              <a:ext uri="{FF2B5EF4-FFF2-40B4-BE49-F238E27FC236}">
                <a16:creationId xmlns:a16="http://schemas.microsoft.com/office/drawing/2014/main" xmlns="" id="{1667A1E8-3018-4001-B0FE-0B432613216B}"/>
              </a:ext>
              <a:ext uri="{C183D7F6-B498-43B3-948B-1728B52AA6E4}">
                <adec:decorative xmlns:adec="http://schemas.microsoft.com/office/drawing/2017/decorative" xmlns="" val="1"/>
              </a:ext>
            </a:extLst>
          </p:cNvPr>
          <p:cNvGrpSpPr/>
          <p:nvPr userDrawn="1"/>
        </p:nvGrpSpPr>
        <p:grpSpPr>
          <a:xfrm>
            <a:off x="7993448" y="3278144"/>
            <a:ext cx="4211600" cy="3581399"/>
            <a:chOff x="7980400" y="3276601"/>
            <a:chExt cx="4211600" cy="3581399"/>
          </a:xfrm>
        </p:grpSpPr>
        <p:grpSp>
          <p:nvGrpSpPr>
            <p:cNvPr id="13" name="Graphic 157">
              <a:extLst>
                <a:ext uri="{FF2B5EF4-FFF2-40B4-BE49-F238E27FC236}">
                  <a16:creationId xmlns:a16="http://schemas.microsoft.com/office/drawing/2014/main" xmlns="" id="{5AFF63E6-DC17-46C3-B823-1137AE864902}"/>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15" name="Freeform: Shape 24">
                <a:extLst>
                  <a:ext uri="{FF2B5EF4-FFF2-40B4-BE49-F238E27FC236}">
                    <a16:creationId xmlns:a16="http://schemas.microsoft.com/office/drawing/2014/main" xmlns="" id="{337E26D2-F396-484E-B772-EDD11744E222}"/>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6" name="Freeform: Shape 25">
                <a:extLst>
                  <a:ext uri="{FF2B5EF4-FFF2-40B4-BE49-F238E27FC236}">
                    <a16:creationId xmlns:a16="http://schemas.microsoft.com/office/drawing/2014/main" xmlns="" id="{7BD51612-9C68-492F-8EDA-AC9CD665B42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7" name="Freeform: Shape 26">
                <a:extLst>
                  <a:ext uri="{FF2B5EF4-FFF2-40B4-BE49-F238E27FC236}">
                    <a16:creationId xmlns:a16="http://schemas.microsoft.com/office/drawing/2014/main" xmlns="" id="{E200DEED-F771-4E37-B642-842E84B1043D}"/>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8" name="Freeform: Shape 30">
                <a:extLst>
                  <a:ext uri="{FF2B5EF4-FFF2-40B4-BE49-F238E27FC236}">
                    <a16:creationId xmlns:a16="http://schemas.microsoft.com/office/drawing/2014/main" xmlns="" id="{9BBD781A-81EA-4C52-B45D-365CF3F5138F}"/>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9" name="Freeform: Shape 31">
                <a:extLst>
                  <a:ext uri="{FF2B5EF4-FFF2-40B4-BE49-F238E27FC236}">
                    <a16:creationId xmlns:a16="http://schemas.microsoft.com/office/drawing/2014/main" xmlns="" id="{731704AC-9126-464E-93BF-913A8724D55E}"/>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0" name="Freeform: Shape 32">
                <a:extLst>
                  <a:ext uri="{FF2B5EF4-FFF2-40B4-BE49-F238E27FC236}">
                    <a16:creationId xmlns:a16="http://schemas.microsoft.com/office/drawing/2014/main" xmlns="" id="{E9C4B9D4-017F-48C9-83EE-067D4C23D562}"/>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1" name="Freeform: Shape 36">
                <a:extLst>
                  <a:ext uri="{FF2B5EF4-FFF2-40B4-BE49-F238E27FC236}">
                    <a16:creationId xmlns:a16="http://schemas.microsoft.com/office/drawing/2014/main" xmlns="" id="{A2549C88-4C09-431B-A746-6BB8F330F562}"/>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14" name="Freeform: Shape 23">
              <a:extLst>
                <a:ext uri="{FF2B5EF4-FFF2-40B4-BE49-F238E27FC236}">
                  <a16:creationId xmlns:a16="http://schemas.microsoft.com/office/drawing/2014/main" xmlns="" id="{B09360BE-E702-4312-BDC3-0EE642278E56}"/>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Tree>
    <p:extLst>
      <p:ext uri="{BB962C8B-B14F-4D97-AF65-F5344CB8AC3E}">
        <p14:creationId xmlns:p14="http://schemas.microsoft.com/office/powerpoint/2010/main" val="2303787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0D1FF5-7EF8-4250-A259-43050ABBD3B6}"/>
              </a:ext>
            </a:extLst>
          </p:cNvPr>
          <p:cNvSpPr>
            <a:spLocks noGrp="1"/>
          </p:cNvSpPr>
          <p:nvPr>
            <p:ph type="title"/>
          </p:nvPr>
        </p:nvSpPr>
        <p:spPr>
          <a:xfrm>
            <a:off x="3383280" y="365125"/>
            <a:ext cx="8353426" cy="1325563"/>
          </a:xfrm>
        </p:spPr>
        <p:txBody>
          <a:bodyPr/>
          <a:lstStyle>
            <a:lvl1pPr>
              <a:defRPr baseline="0"/>
            </a:lvl1pPr>
          </a:lstStyle>
          <a:p>
            <a:r>
              <a:rPr lang="en-US" dirty="0"/>
              <a:t>Click to edit Master title style</a:t>
            </a:r>
          </a:p>
        </p:txBody>
      </p:sp>
      <p:sp>
        <p:nvSpPr>
          <p:cNvPr id="3" name="Text Placeholder 2">
            <a:extLst>
              <a:ext uri="{FF2B5EF4-FFF2-40B4-BE49-F238E27FC236}">
                <a16:creationId xmlns:a16="http://schemas.microsoft.com/office/drawing/2014/main" xmlns="" id="{673DC3A9-D4E6-42CF-91A8-F267C7C66CCB}"/>
              </a:ext>
            </a:extLst>
          </p:cNvPr>
          <p:cNvSpPr>
            <a:spLocks noGrp="1"/>
          </p:cNvSpPr>
          <p:nvPr>
            <p:ph type="body" idx="1"/>
          </p:nvPr>
        </p:nvSpPr>
        <p:spPr>
          <a:xfrm>
            <a:off x="3382963" y="1681163"/>
            <a:ext cx="2514600"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xmlns="" id="{C752CCA9-53A3-4DA5-AD45-C2A2C12A3A6A}"/>
              </a:ext>
            </a:extLst>
          </p:cNvPr>
          <p:cNvSpPr>
            <a:spLocks noGrp="1"/>
          </p:cNvSpPr>
          <p:nvPr>
            <p:ph sz="half" idx="2"/>
          </p:nvPr>
        </p:nvSpPr>
        <p:spPr>
          <a:xfrm>
            <a:off x="3382963" y="2505075"/>
            <a:ext cx="2514600"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xmlns="" id="{2100C9C6-BD61-4D2C-9146-FB785BAE4FF3}"/>
              </a:ext>
            </a:extLst>
          </p:cNvPr>
          <p:cNvSpPr>
            <a:spLocks noGrp="1"/>
          </p:cNvSpPr>
          <p:nvPr>
            <p:ph type="body" sz="quarter" idx="3"/>
          </p:nvPr>
        </p:nvSpPr>
        <p:spPr>
          <a:xfrm>
            <a:off x="6330156" y="1681163"/>
            <a:ext cx="2514600"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xmlns="" id="{E2E342EE-68BB-484D-98C3-48A7847549D4}"/>
              </a:ext>
            </a:extLst>
          </p:cNvPr>
          <p:cNvSpPr>
            <a:spLocks noGrp="1"/>
          </p:cNvSpPr>
          <p:nvPr>
            <p:ph sz="quarter" idx="4"/>
          </p:nvPr>
        </p:nvSpPr>
        <p:spPr>
          <a:xfrm>
            <a:off x="6334125" y="2505075"/>
            <a:ext cx="2514600"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4">
            <a:extLst>
              <a:ext uri="{FF2B5EF4-FFF2-40B4-BE49-F238E27FC236}">
                <a16:creationId xmlns:a16="http://schemas.microsoft.com/office/drawing/2014/main" xmlns="" id="{D05BF5CB-E607-49B6-8E54-0228DEF8D73E}"/>
              </a:ext>
            </a:extLst>
          </p:cNvPr>
          <p:cNvSpPr>
            <a:spLocks noGrp="1"/>
          </p:cNvSpPr>
          <p:nvPr>
            <p:ph type="body" sz="quarter" idx="14"/>
          </p:nvPr>
        </p:nvSpPr>
        <p:spPr>
          <a:xfrm>
            <a:off x="9277350" y="1700213"/>
            <a:ext cx="2514600"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5">
            <a:extLst>
              <a:ext uri="{FF2B5EF4-FFF2-40B4-BE49-F238E27FC236}">
                <a16:creationId xmlns:a16="http://schemas.microsoft.com/office/drawing/2014/main" xmlns="" id="{24901FC4-51BF-47FB-B851-F155DE9683EB}"/>
              </a:ext>
            </a:extLst>
          </p:cNvPr>
          <p:cNvSpPr>
            <a:spLocks noGrp="1"/>
          </p:cNvSpPr>
          <p:nvPr>
            <p:ph sz="quarter" idx="15"/>
          </p:nvPr>
        </p:nvSpPr>
        <p:spPr>
          <a:xfrm>
            <a:off x="9277350" y="2524125"/>
            <a:ext cx="2514600"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3940682-7091-4427-B158-074D4A47137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xmlns="" id="{3A51CCCC-1589-401D-AE98-FC28716301EF}"/>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xmlns=""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14" name="Top Right">
            <a:extLst>
              <a:ext uri="{FF2B5EF4-FFF2-40B4-BE49-F238E27FC236}">
                <a16:creationId xmlns:a16="http://schemas.microsoft.com/office/drawing/2014/main" xmlns="" id="{5AFEAD74-7425-4451-A543-90F45CAA4785}"/>
              </a:ext>
              <a:ext uri="{C183D7F6-B498-43B3-948B-1728B52AA6E4}">
                <adec:decorative xmlns:adec="http://schemas.microsoft.com/office/drawing/2017/decorative" xmlns="" val="1"/>
              </a:ext>
            </a:extLst>
          </p:cNvPr>
          <p:cNvGrpSpPr/>
          <p:nvPr userDrawn="1"/>
        </p:nvGrpSpPr>
        <p:grpSpPr>
          <a:xfrm>
            <a:off x="10849" y="-1"/>
            <a:ext cx="3877660" cy="5906585"/>
            <a:chOff x="10849" y="-3086"/>
            <a:chExt cx="2198951" cy="3349518"/>
          </a:xfrm>
        </p:grpSpPr>
        <p:sp>
          <p:nvSpPr>
            <p:cNvPr id="15" name="Freeform: Shape 9">
              <a:extLst>
                <a:ext uri="{FF2B5EF4-FFF2-40B4-BE49-F238E27FC236}">
                  <a16:creationId xmlns:a16="http://schemas.microsoft.com/office/drawing/2014/main" xmlns="" id="{A0739BDD-AE24-4A98-99C5-D6619F67A509}"/>
                </a:ext>
                <a:ext uri="{C183D7F6-B498-43B3-948B-1728B52AA6E4}">
                  <adec:decorative xmlns:adec="http://schemas.microsoft.com/office/drawing/2017/decorative" xmlns="" val="1"/>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dirty="0">
                <a:solidFill>
                  <a:schemeClr val="tx1">
                    <a:lumMod val="65000"/>
                    <a:lumOff val="35000"/>
                  </a:schemeClr>
                </a:solidFill>
                <a:latin typeface="AvenirNext LT Pro Medium" panose="020B0504020202020204" pitchFamily="34" charset="0"/>
              </a:endParaRPr>
            </a:p>
          </p:txBody>
        </p:sp>
        <p:sp>
          <p:nvSpPr>
            <p:cNvPr id="16" name="Freeform: Shape 10">
              <a:extLst>
                <a:ext uri="{FF2B5EF4-FFF2-40B4-BE49-F238E27FC236}">
                  <a16:creationId xmlns:a16="http://schemas.microsoft.com/office/drawing/2014/main" xmlns="" id="{FEFC06E6-3363-4CDB-B79D-CCF531848BB5}"/>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7" name="Freeform: Shape 11">
              <a:extLst>
                <a:ext uri="{FF2B5EF4-FFF2-40B4-BE49-F238E27FC236}">
                  <a16:creationId xmlns:a16="http://schemas.microsoft.com/office/drawing/2014/main" xmlns="" id="{B90FB7A8-0E58-4D7D-A300-987F589B44E2}"/>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8" name="Freeform: Shape 12">
              <a:extLst>
                <a:ext uri="{FF2B5EF4-FFF2-40B4-BE49-F238E27FC236}">
                  <a16:creationId xmlns:a16="http://schemas.microsoft.com/office/drawing/2014/main" xmlns="" id="{36269E94-7431-4473-8972-931287C80A43}"/>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9" name="Freeform: Shape 13">
              <a:extLst>
                <a:ext uri="{FF2B5EF4-FFF2-40B4-BE49-F238E27FC236}">
                  <a16:creationId xmlns:a16="http://schemas.microsoft.com/office/drawing/2014/main" xmlns="" id="{808D1C61-DD5B-416A-9D5F-C40FD9778392}"/>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0" name="Freeform: Shape 14">
              <a:extLst>
                <a:ext uri="{FF2B5EF4-FFF2-40B4-BE49-F238E27FC236}">
                  <a16:creationId xmlns:a16="http://schemas.microsoft.com/office/drawing/2014/main" xmlns="" id="{94CB37AC-18BA-4C73-AE9D-1EAFBF960AED}"/>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1" name="Freeform: Shape 15">
              <a:extLst>
                <a:ext uri="{FF2B5EF4-FFF2-40B4-BE49-F238E27FC236}">
                  <a16:creationId xmlns:a16="http://schemas.microsoft.com/office/drawing/2014/main" xmlns="" id="{25C8DE62-8360-46F6-B646-7EB8E119A2D4}"/>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2" name="Freeform: Shape 16">
              <a:extLst>
                <a:ext uri="{FF2B5EF4-FFF2-40B4-BE49-F238E27FC236}">
                  <a16:creationId xmlns:a16="http://schemas.microsoft.com/office/drawing/2014/main" xmlns="" id="{57E333B6-C870-4773-862B-65B9C65AF1ED}"/>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grpSp>
    </p:spTree>
    <p:extLst>
      <p:ext uri="{BB962C8B-B14F-4D97-AF65-F5344CB8AC3E}">
        <p14:creationId xmlns:p14="http://schemas.microsoft.com/office/powerpoint/2010/main" val="1662825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D97974-B93C-4C96-B3F6-F69E3D6DE6CA}"/>
              </a:ext>
            </a:extLst>
          </p:cNvPr>
          <p:cNvSpPr>
            <a:spLocks noGrp="1"/>
          </p:cNvSpPr>
          <p:nvPr>
            <p:ph type="title" hasCustomPrompt="1"/>
          </p:nvPr>
        </p:nvSpPr>
        <p:spPr>
          <a:xfrm>
            <a:off x="6748272" y="401416"/>
            <a:ext cx="4572000" cy="1325563"/>
          </a:xfrm>
        </p:spPr>
        <p:txBody>
          <a:bodyPr anchor="b" anchorCtr="0">
            <a:normAutofit/>
          </a:bodyPr>
          <a:lstStyle>
            <a:lvl1pPr>
              <a:defRPr sz="3000" baseline="0"/>
            </a:lvl1pPr>
          </a:lstStyle>
          <a:p>
            <a:r>
              <a:rPr lang="en-US" dirty="0"/>
              <a:t>CLICK TO EDIT MASTER TITLE STYLE</a:t>
            </a:r>
          </a:p>
        </p:txBody>
      </p:sp>
      <p:sp>
        <p:nvSpPr>
          <p:cNvPr id="7" name="Picture Placeholder 6">
            <a:extLst>
              <a:ext uri="{FF2B5EF4-FFF2-40B4-BE49-F238E27FC236}">
                <a16:creationId xmlns:a16="http://schemas.microsoft.com/office/drawing/2014/main" xmlns="" id="{33713A46-E629-418A-9E89-B20468B63A34}"/>
              </a:ext>
            </a:extLst>
          </p:cNvPr>
          <p:cNvSpPr>
            <a:spLocks noGrp="1"/>
          </p:cNvSpPr>
          <p:nvPr>
            <p:ph type="pic" sz="quarter" idx="11"/>
          </p:nvPr>
        </p:nvSpPr>
        <p:spPr>
          <a:xfrm>
            <a:off x="0" y="0"/>
            <a:ext cx="4059936" cy="6858000"/>
          </a:xfrm>
          <a:solidFill>
            <a:schemeClr val="accent5"/>
          </a:solidFill>
        </p:spPr>
        <p:txBody>
          <a:bodyPr/>
          <a:lstStyle/>
          <a:p>
            <a:endParaRPr lang="en-US" dirty="0"/>
          </a:p>
        </p:txBody>
      </p:sp>
      <p:sp>
        <p:nvSpPr>
          <p:cNvPr id="6" name="Picture Placeholder 6">
            <a:extLst>
              <a:ext uri="{FF2B5EF4-FFF2-40B4-BE49-F238E27FC236}">
                <a16:creationId xmlns:a16="http://schemas.microsoft.com/office/drawing/2014/main" xmlns="" id="{87019F04-21A7-41F6-B916-F4F94E744D3C}"/>
              </a:ext>
            </a:extLst>
          </p:cNvPr>
          <p:cNvSpPr>
            <a:spLocks noGrp="1"/>
          </p:cNvSpPr>
          <p:nvPr>
            <p:ph type="pic" sz="quarter" idx="13"/>
          </p:nvPr>
        </p:nvSpPr>
        <p:spPr>
          <a:xfrm>
            <a:off x="2048256" y="1412748"/>
            <a:ext cx="4041648" cy="4032504"/>
          </a:xfrm>
          <a:solidFill>
            <a:schemeClr val="accent5"/>
          </a:solidFill>
          <a:ln w="101600">
            <a:solidFill>
              <a:schemeClr val="bg1"/>
            </a:solidFill>
          </a:ln>
        </p:spPr>
        <p:txBody>
          <a:bodyPr/>
          <a:lstStyle/>
          <a:p>
            <a:endParaRPr lang="en-US" dirty="0"/>
          </a:p>
        </p:txBody>
      </p:sp>
      <p:sp>
        <p:nvSpPr>
          <p:cNvPr id="5" name="Text Placeholder 4">
            <a:extLst>
              <a:ext uri="{FF2B5EF4-FFF2-40B4-BE49-F238E27FC236}">
                <a16:creationId xmlns:a16="http://schemas.microsoft.com/office/drawing/2014/main" xmlns="" id="{CAF77331-6002-494B-B704-DDA9DEBB6491}"/>
              </a:ext>
            </a:extLst>
          </p:cNvPr>
          <p:cNvSpPr>
            <a:spLocks noGrp="1"/>
          </p:cNvSpPr>
          <p:nvPr>
            <p:ph type="body" sz="quarter" idx="10"/>
          </p:nvPr>
        </p:nvSpPr>
        <p:spPr>
          <a:xfrm>
            <a:off x="6748272" y="2084832"/>
            <a:ext cx="4572000" cy="4134993"/>
          </a:xfrm>
        </p:spPr>
        <p:txBody>
          <a:bodyPr>
            <a:normAutofit/>
          </a:bodyPr>
          <a:lstStyle>
            <a:lvl1pPr marL="0" indent="0">
              <a:lnSpc>
                <a:spcPts val="2200"/>
              </a:lnSpc>
              <a:buNone/>
              <a:defRPr sz="16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6">
            <a:extLst>
              <a:ext uri="{FF2B5EF4-FFF2-40B4-BE49-F238E27FC236}">
                <a16:creationId xmlns:a16="http://schemas.microsoft.com/office/drawing/2014/main" xmlns="" id="{60A5D944-41DB-4CFC-97C1-6C7FF8DF373A}"/>
              </a:ext>
            </a:extLst>
          </p:cNvPr>
          <p:cNvSpPr>
            <a:spLocks noGrp="1"/>
          </p:cNvSpPr>
          <p:nvPr>
            <p:ph type="dt" sz="half" idx="14"/>
          </p:nvPr>
        </p:nvSpPr>
        <p:spPr>
          <a:xfrm>
            <a:off x="838200" y="6356350"/>
            <a:ext cx="2743200" cy="365125"/>
          </a:xfrm>
        </p:spPr>
        <p:txBody>
          <a:bodyPr/>
          <a:lstStyle>
            <a:lvl1pPr>
              <a:defRPr>
                <a:solidFill>
                  <a:schemeClr val="bg1"/>
                </a:solidFill>
              </a:defRPr>
            </a:lvl1pPr>
          </a:lstStyle>
          <a:p>
            <a:r>
              <a:rPr lang="en-US"/>
              <a:t>20XX</a:t>
            </a:r>
            <a:endParaRPr lang="en-US" dirty="0"/>
          </a:p>
        </p:txBody>
      </p:sp>
      <p:sp>
        <p:nvSpPr>
          <p:cNvPr id="11" name="Footer Placeholder 7">
            <a:extLst>
              <a:ext uri="{FF2B5EF4-FFF2-40B4-BE49-F238E27FC236}">
                <a16:creationId xmlns:a16="http://schemas.microsoft.com/office/drawing/2014/main" xmlns="" id="{C52FEBB2-7D11-41E4-8284-A3119240C7F0}"/>
              </a:ext>
            </a:extLst>
          </p:cNvPr>
          <p:cNvSpPr>
            <a:spLocks noGrp="1"/>
          </p:cNvSpPr>
          <p:nvPr>
            <p:ph type="ftr" sz="quarter" idx="15"/>
          </p:nvPr>
        </p:nvSpPr>
        <p:spPr>
          <a:xfrm>
            <a:off x="4038600" y="6356350"/>
            <a:ext cx="4114800" cy="365125"/>
          </a:xfrm>
        </p:spPr>
        <p:txBody>
          <a:bodyPr/>
          <a:lstStyle/>
          <a:p>
            <a:r>
              <a:rPr lang="en-US" dirty="0"/>
              <a:t>Presentation title</a:t>
            </a:r>
          </a:p>
        </p:txBody>
      </p:sp>
      <p:sp>
        <p:nvSpPr>
          <p:cNvPr id="12" name="Slide Number Placeholder 8">
            <a:extLst>
              <a:ext uri="{FF2B5EF4-FFF2-40B4-BE49-F238E27FC236}">
                <a16:creationId xmlns:a16="http://schemas.microsoft.com/office/drawing/2014/main" xmlns="" id="{7D4BD90C-0DE3-488B-B828-BDBF5717EA82}"/>
              </a:ext>
            </a:extLst>
          </p:cNvPr>
          <p:cNvSpPr>
            <a:spLocks noGrp="1"/>
          </p:cNvSpPr>
          <p:nvPr>
            <p:ph type="sldNum" sz="quarter" idx="16"/>
          </p:nvPr>
        </p:nvSpPr>
        <p:spPr>
          <a:xfrm>
            <a:off x="8610600" y="6356350"/>
            <a:ext cx="2743200" cy="365125"/>
          </a:xfrm>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541581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D97974-B93C-4C96-B3F6-F69E3D6DE6CA}"/>
              </a:ext>
            </a:extLst>
          </p:cNvPr>
          <p:cNvSpPr>
            <a:spLocks noGrp="1"/>
          </p:cNvSpPr>
          <p:nvPr>
            <p:ph type="title" hasCustomPrompt="1"/>
          </p:nvPr>
        </p:nvSpPr>
        <p:spPr>
          <a:xfrm>
            <a:off x="841248" y="2606040"/>
            <a:ext cx="3924300" cy="1325563"/>
          </a:xfrm>
        </p:spPr>
        <p:txBody>
          <a:bodyPr>
            <a:noAutofit/>
          </a:bodyPr>
          <a:lstStyle>
            <a:lvl1pPr>
              <a:defRPr sz="3600" baseline="0"/>
            </a:lvl1pPr>
          </a:lstStyle>
          <a:p>
            <a:r>
              <a:rPr lang="en-US" dirty="0"/>
              <a:t>CLICK TO EDIT MASTER TITLE STYLE</a:t>
            </a:r>
          </a:p>
        </p:txBody>
      </p:sp>
      <p:sp>
        <p:nvSpPr>
          <p:cNvPr id="5" name="Text Placeholder 4">
            <a:extLst>
              <a:ext uri="{FF2B5EF4-FFF2-40B4-BE49-F238E27FC236}">
                <a16:creationId xmlns:a16="http://schemas.microsoft.com/office/drawing/2014/main" xmlns="" id="{CAF77331-6002-494B-B704-DDA9DEBB6491}"/>
              </a:ext>
            </a:extLst>
          </p:cNvPr>
          <p:cNvSpPr>
            <a:spLocks noGrp="1"/>
          </p:cNvSpPr>
          <p:nvPr>
            <p:ph type="body" sz="quarter" idx="10"/>
          </p:nvPr>
        </p:nvSpPr>
        <p:spPr>
          <a:xfrm>
            <a:off x="841248" y="4105656"/>
            <a:ext cx="2552700" cy="2066071"/>
          </a:xfrm>
        </p:spPr>
        <p:txBody>
          <a:bodyPr>
            <a:normAutofit/>
          </a:bodyPr>
          <a:lstStyle>
            <a:lvl1pPr marL="0" indent="0">
              <a:lnSpc>
                <a:spcPts val="2200"/>
              </a:lnSpc>
              <a:buNone/>
              <a:defRPr sz="16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6">
            <a:extLst>
              <a:ext uri="{FF2B5EF4-FFF2-40B4-BE49-F238E27FC236}">
                <a16:creationId xmlns:a16="http://schemas.microsoft.com/office/drawing/2014/main" xmlns="" id="{8B39AA2A-DA2A-4F98-A265-15F8F0D8D450}"/>
              </a:ext>
            </a:extLst>
          </p:cNvPr>
          <p:cNvSpPr>
            <a:spLocks noGrp="1"/>
          </p:cNvSpPr>
          <p:nvPr>
            <p:ph type="dt" sz="half" idx="17"/>
          </p:nvPr>
        </p:nvSpPr>
        <p:spPr>
          <a:xfrm>
            <a:off x="841248" y="6356350"/>
            <a:ext cx="1828800" cy="365125"/>
          </a:xfrm>
        </p:spPr>
        <p:txBody>
          <a:bodyPr/>
          <a:lstStyle/>
          <a:p>
            <a:r>
              <a:rPr lang="en-US"/>
              <a:t>20XX</a:t>
            </a:r>
            <a:endParaRPr lang="en-US" dirty="0"/>
          </a:p>
        </p:txBody>
      </p:sp>
      <p:sp>
        <p:nvSpPr>
          <p:cNvPr id="13" name="Footer Placeholder 7">
            <a:extLst>
              <a:ext uri="{FF2B5EF4-FFF2-40B4-BE49-F238E27FC236}">
                <a16:creationId xmlns:a16="http://schemas.microsoft.com/office/drawing/2014/main" xmlns="" id="{D4140094-ECC6-407A-A2FF-98257769FD7C}"/>
              </a:ext>
            </a:extLst>
          </p:cNvPr>
          <p:cNvSpPr>
            <a:spLocks noGrp="1"/>
          </p:cNvSpPr>
          <p:nvPr>
            <p:ph type="ftr" sz="quarter" idx="14"/>
          </p:nvPr>
        </p:nvSpPr>
        <p:spPr>
          <a:xfrm>
            <a:off x="3157232" y="6356350"/>
            <a:ext cx="2743200" cy="365125"/>
          </a:xfrm>
        </p:spPr>
        <p:txBody>
          <a:bodyPr/>
          <a:lstStyle>
            <a:lvl1pPr algn="r">
              <a:defRPr/>
            </a:lvl1pPr>
          </a:lstStyle>
          <a:p>
            <a:r>
              <a:rPr lang="en-US" dirty="0"/>
              <a:t>Presentation title</a:t>
            </a:r>
          </a:p>
        </p:txBody>
      </p:sp>
      <p:sp>
        <p:nvSpPr>
          <p:cNvPr id="6" name="Picture Placeholder 6">
            <a:extLst>
              <a:ext uri="{FF2B5EF4-FFF2-40B4-BE49-F238E27FC236}">
                <a16:creationId xmlns:a16="http://schemas.microsoft.com/office/drawing/2014/main" xmlns="" id="{87019F04-21A7-41F6-B916-F4F94E744D3C}"/>
              </a:ext>
            </a:extLst>
          </p:cNvPr>
          <p:cNvSpPr>
            <a:spLocks noGrp="1"/>
          </p:cNvSpPr>
          <p:nvPr>
            <p:ph type="pic" sz="quarter" idx="13"/>
          </p:nvPr>
        </p:nvSpPr>
        <p:spPr>
          <a:xfrm>
            <a:off x="6092952" y="0"/>
            <a:ext cx="6099048" cy="6858000"/>
          </a:xfrm>
          <a:solidFill>
            <a:schemeClr val="accent5"/>
          </a:solidFill>
        </p:spPr>
        <p:txBody>
          <a:bodyPr/>
          <a:lstStyle/>
          <a:p>
            <a:endParaRPr lang="en-US" dirty="0"/>
          </a:p>
        </p:txBody>
      </p:sp>
      <p:sp>
        <p:nvSpPr>
          <p:cNvPr id="11" name="Slide Number Placeholder 8">
            <a:extLst>
              <a:ext uri="{FF2B5EF4-FFF2-40B4-BE49-F238E27FC236}">
                <a16:creationId xmlns:a16="http://schemas.microsoft.com/office/drawing/2014/main" xmlns="" id="{56CC7D2E-562C-4512-9957-8C1B0A06F628}"/>
              </a:ext>
            </a:extLst>
          </p:cNvPr>
          <p:cNvSpPr>
            <a:spLocks noGrp="1"/>
          </p:cNvSpPr>
          <p:nvPr>
            <p:ph type="sldNum" sz="quarter" idx="16"/>
          </p:nvPr>
        </p:nvSpPr>
        <p:spPr>
          <a:xfrm>
            <a:off x="8610600" y="6356350"/>
            <a:ext cx="2743200" cy="365125"/>
          </a:xfrm>
        </p:spPr>
        <p:txBody>
          <a:bodyPr/>
          <a:lstStyle>
            <a:lvl1pPr>
              <a:defRPr>
                <a:solidFill>
                  <a:schemeClr val="bg1"/>
                </a:solidFill>
              </a:defRPr>
            </a:lvl1pPr>
          </a:lstStyle>
          <a:p>
            <a:fld id="{294A09A9-5501-47C1-A89A-A340965A2BE2}" type="slidenum">
              <a:rPr lang="en-US" smtClean="0"/>
              <a:pPr/>
              <a:t>‹#›</a:t>
            </a:fld>
            <a:endParaRPr lang="en-US" dirty="0"/>
          </a:p>
        </p:txBody>
      </p:sp>
      <p:grpSp>
        <p:nvGrpSpPr>
          <p:cNvPr id="14" name="Top Right">
            <a:extLst>
              <a:ext uri="{FF2B5EF4-FFF2-40B4-BE49-F238E27FC236}">
                <a16:creationId xmlns:a16="http://schemas.microsoft.com/office/drawing/2014/main" xmlns="" id="{7DCF5A23-16BE-4FF7-8562-4B9CD64FB2DE}"/>
              </a:ext>
              <a:ext uri="{C183D7F6-B498-43B3-948B-1728B52AA6E4}">
                <adec:decorative xmlns:adec="http://schemas.microsoft.com/office/drawing/2017/decorative" xmlns="" val="1"/>
              </a:ext>
            </a:extLst>
          </p:cNvPr>
          <p:cNvGrpSpPr/>
          <p:nvPr userDrawn="1"/>
        </p:nvGrpSpPr>
        <p:grpSpPr>
          <a:xfrm>
            <a:off x="10850" y="-1"/>
            <a:ext cx="2768446" cy="4486275"/>
            <a:chOff x="10849" y="-3086"/>
            <a:chExt cx="2198951" cy="3349518"/>
          </a:xfrm>
        </p:grpSpPr>
        <p:sp>
          <p:nvSpPr>
            <p:cNvPr id="15" name="Freeform: Shape 9">
              <a:extLst>
                <a:ext uri="{FF2B5EF4-FFF2-40B4-BE49-F238E27FC236}">
                  <a16:creationId xmlns:a16="http://schemas.microsoft.com/office/drawing/2014/main" xmlns="" id="{930E8856-48C1-4FFD-9BC1-360BCDEC04B6}"/>
                </a:ext>
                <a:ext uri="{C183D7F6-B498-43B3-948B-1728B52AA6E4}">
                  <adec:decorative xmlns:adec="http://schemas.microsoft.com/office/drawing/2017/decorative" xmlns="" val="1"/>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dirty="0">
                <a:solidFill>
                  <a:schemeClr val="tx1">
                    <a:lumMod val="65000"/>
                    <a:lumOff val="35000"/>
                  </a:schemeClr>
                </a:solidFill>
                <a:latin typeface="AvenirNext LT Pro Medium" panose="020B0504020202020204" pitchFamily="34" charset="0"/>
              </a:endParaRPr>
            </a:p>
          </p:txBody>
        </p:sp>
        <p:sp>
          <p:nvSpPr>
            <p:cNvPr id="16" name="Freeform: Shape 10">
              <a:extLst>
                <a:ext uri="{FF2B5EF4-FFF2-40B4-BE49-F238E27FC236}">
                  <a16:creationId xmlns:a16="http://schemas.microsoft.com/office/drawing/2014/main" xmlns="" id="{0950DAF3-AE2C-43D7-884D-F377394DBC57}"/>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7" name="Freeform: Shape 11">
              <a:extLst>
                <a:ext uri="{FF2B5EF4-FFF2-40B4-BE49-F238E27FC236}">
                  <a16:creationId xmlns:a16="http://schemas.microsoft.com/office/drawing/2014/main" xmlns="" id="{49552E91-169E-43A2-8337-361B09B2ECE1}"/>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8" name="Freeform: Shape 12">
              <a:extLst>
                <a:ext uri="{FF2B5EF4-FFF2-40B4-BE49-F238E27FC236}">
                  <a16:creationId xmlns:a16="http://schemas.microsoft.com/office/drawing/2014/main" xmlns="" id="{4F38336D-53FF-4098-A32C-E01EF18D47C5}"/>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9" name="Freeform: Shape 13">
              <a:extLst>
                <a:ext uri="{FF2B5EF4-FFF2-40B4-BE49-F238E27FC236}">
                  <a16:creationId xmlns:a16="http://schemas.microsoft.com/office/drawing/2014/main" xmlns="" id="{C78446BA-74A6-401A-BC2F-8B0BB17F7E1D}"/>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0" name="Freeform: Shape 14">
              <a:extLst>
                <a:ext uri="{FF2B5EF4-FFF2-40B4-BE49-F238E27FC236}">
                  <a16:creationId xmlns:a16="http://schemas.microsoft.com/office/drawing/2014/main" xmlns="" id="{3C401887-78BB-448B-80F1-C8D99C8F25B4}"/>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1" name="Freeform: Shape 15">
              <a:extLst>
                <a:ext uri="{FF2B5EF4-FFF2-40B4-BE49-F238E27FC236}">
                  <a16:creationId xmlns:a16="http://schemas.microsoft.com/office/drawing/2014/main" xmlns="" id="{44DEADB1-ECC3-4C91-8A42-4B8440DEA49B}"/>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2" name="Freeform: Shape 16">
              <a:extLst>
                <a:ext uri="{FF2B5EF4-FFF2-40B4-BE49-F238E27FC236}">
                  <a16:creationId xmlns:a16="http://schemas.microsoft.com/office/drawing/2014/main" xmlns="" id="{47CC59C4-2B0F-4C73-ABC9-BB2A900B44AB}"/>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grpSp>
    </p:spTree>
    <p:extLst>
      <p:ext uri="{BB962C8B-B14F-4D97-AF65-F5344CB8AC3E}">
        <p14:creationId xmlns:p14="http://schemas.microsoft.com/office/powerpoint/2010/main" val="1959231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2F7D74-558F-4816-9367-4004FFA2B6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6069ADF-8CD9-4E77-BB8D-70D8824C5A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F75F077D-E901-4AA9-B062-1C37FF407B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09F4C3CA-7962-4B8E-8004-FBD88F0EFAF2}"/>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xmlns="" id="{BE7B5E76-E101-4994-92F5-1F540EB16AB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E249F242-2699-411D-B3F7-3D6D480E4955}"/>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0D1FF5-7EF8-4250-A259-43050ABBD3B6}"/>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xmlns="" id="{673DC3A9-D4E6-42CF-91A8-F267C7C66C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752CCA9-53A3-4DA5-AD45-C2A2C12A3A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100C9C6-BD61-4D2C-9146-FB785BAE4F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E2E342EE-68BB-484D-98C3-48A7847549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3940682-7091-4427-B158-074D4A47137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xmlns="" id="{3A51CCCC-1589-401D-AE98-FC28716301EF}"/>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xmlns=""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9C39E44-C8F5-4FD0-8345-FA295CEA603C}"/>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xmlns="" id="{7AC6CA6E-C1AB-4B24-80C7-A4B12640BE6F}"/>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xmlns=""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6" name="Rectangle 5">
            <a:extLst>
              <a:ext uri="{FF2B5EF4-FFF2-40B4-BE49-F238E27FC236}">
                <a16:creationId xmlns:a16="http://schemas.microsoft.com/office/drawing/2014/main" xmlns="" id="{858B0A9B-526A-4C0F-9112-3130C41A5DD8}"/>
              </a:ext>
            </a:extLst>
          </p:cNvPr>
          <p:cNvSpPr/>
          <p:nvPr userDrawn="1"/>
        </p:nvSpPr>
        <p:spPr>
          <a:xfrm>
            <a:off x="0" y="7628569"/>
            <a:ext cx="4038600"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xmlns="" id="{E60B472D-4A4C-4AF9-86F1-E43C02D1B18D}"/>
              </a:ext>
            </a:extLst>
          </p:cNvPr>
          <p:cNvSpPr/>
          <p:nvPr userDrawn="1"/>
        </p:nvSpPr>
        <p:spPr>
          <a:xfrm>
            <a:off x="4044950" y="7628569"/>
            <a:ext cx="4038600" cy="16459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xmlns="" id="{85B530FA-24B1-40EC-A3FE-19C912C40F2C}"/>
              </a:ext>
            </a:extLst>
          </p:cNvPr>
          <p:cNvSpPr/>
          <p:nvPr userDrawn="1"/>
        </p:nvSpPr>
        <p:spPr>
          <a:xfrm>
            <a:off x="8115300" y="7628569"/>
            <a:ext cx="4038600"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xmlns="" id="{7D39AFF2-4D18-4B42-A6B8-58FABF72093B}"/>
              </a:ext>
            </a:extLst>
          </p:cNvPr>
          <p:cNvSpPr/>
          <p:nvPr userDrawn="1"/>
        </p:nvSpPr>
        <p:spPr>
          <a:xfrm>
            <a:off x="0" y="-990138"/>
            <a:ext cx="3047999"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D64E7FA2-CE13-4C5E-96C1-770D8B206A7A}"/>
              </a:ext>
            </a:extLst>
          </p:cNvPr>
          <p:cNvSpPr/>
          <p:nvPr userDrawn="1"/>
        </p:nvSpPr>
        <p:spPr>
          <a:xfrm>
            <a:off x="3048001" y="-984316"/>
            <a:ext cx="3047999" cy="164590"/>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567F1754-1A1C-4B4B-96CE-B31AB810622B}"/>
              </a:ext>
            </a:extLst>
          </p:cNvPr>
          <p:cNvSpPr/>
          <p:nvPr userDrawn="1"/>
        </p:nvSpPr>
        <p:spPr>
          <a:xfrm>
            <a:off x="6096000" y="-990138"/>
            <a:ext cx="3047999"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xmlns="" id="{ECA747AC-FBCD-401F-85D9-F585917BEF6B}"/>
              </a:ext>
            </a:extLst>
          </p:cNvPr>
          <p:cNvSpPr/>
          <p:nvPr userDrawn="1"/>
        </p:nvSpPr>
        <p:spPr>
          <a:xfrm>
            <a:off x="9143999" y="-989389"/>
            <a:ext cx="3047999" cy="164590"/>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2943841-AE0F-41C9-97CC-D11B02495FEA}"/>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xmlns="" id="{F5AEF53B-C85C-47DB-ADE4-C1D9FA68294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E093048-98A4-4EE6-A653-11BF380C726A}"/>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xmlns="" id="{08DA4DA3-10C7-48A6-9B15-38222B8CAD42}"/>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198F9AA-2C87-421D-97C1-B4248DFDC2C2}"/>
              </a:ext>
            </a:extLst>
          </p:cNvPr>
          <p:cNvSpPr>
            <a:spLocks noGrp="1"/>
          </p:cNvSpPr>
          <p:nvPr>
            <p:ph type="title"/>
          </p:nvPr>
        </p:nvSpPr>
        <p:spPr>
          <a:xfrm>
            <a:off x="841248" y="381000"/>
            <a:ext cx="109728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AE98FC63-C8D2-4CE6-A3F1-EE8ED24590C4}"/>
              </a:ext>
            </a:extLst>
          </p:cNvPr>
          <p:cNvSpPr>
            <a:spLocks noGrp="1"/>
          </p:cNvSpPr>
          <p:nvPr>
            <p:ph type="body" idx="1"/>
          </p:nvPr>
        </p:nvSpPr>
        <p:spPr>
          <a:xfrm>
            <a:off x="841248" y="1825625"/>
            <a:ext cx="109728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EED77A09-15C2-4E47-948E-AACAFCA47D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50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xmlns=""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xmlns="" id="{CDC57CF0-034F-450D-937C-718D5AF1A0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70" r:id="rId3"/>
    <p:sldLayoutId id="2147483651" r:id="rId4"/>
    <p:sldLayoutId id="2147483654" r:id="rId5"/>
    <p:sldLayoutId id="2147483673" r:id="rId6"/>
    <p:sldLayoutId id="2147483663" r:id="rId7"/>
    <p:sldLayoutId id="2147483667" r:id="rId8"/>
    <p:sldLayoutId id="2147483664" r:id="rId9"/>
    <p:sldLayoutId id="2147483671" r:id="rId10"/>
    <p:sldLayoutId id="2147483672" r:id="rId11"/>
    <p:sldLayoutId id="2147483662" r:id="rId12"/>
    <p:sldLayoutId id="2147483666" r:id="rId13"/>
    <p:sldLayoutId id="2147483660" r:id="rId14"/>
    <p:sldLayoutId id="2147483661" r:id="rId15"/>
    <p:sldLayoutId id="2147483652" r:id="rId16"/>
    <p:sldLayoutId id="2147483653" r:id="rId17"/>
    <p:sldLayoutId id="2147483655" r:id="rId18"/>
    <p:sldLayoutId id="2147483656" r:id="rId19"/>
    <p:sldLayoutId id="2147483657" r:id="rId20"/>
  </p:sldLayoutIdLst>
  <p:hf hdr="0" dt="0"/>
  <p:txStyles>
    <p:titleStyle>
      <a:lvl1pPr algn="l" defTabSz="914400" rtl="0" eaLnBrk="1" latinLnBrk="0" hangingPunct="1">
        <a:lnSpc>
          <a:spcPct val="90000"/>
        </a:lnSpc>
        <a:spcBef>
          <a:spcPct val="0"/>
        </a:spcBef>
        <a:buNone/>
        <a:defRPr sz="3000" kern="1200" cap="all" spc="3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A4A3A4"/>
          </p15:clr>
        </p15:guide>
        <p15:guide id="2" pos="3840" userDrawn="1">
          <p15:clr>
            <a:srgbClr val="A4A3A4"/>
          </p15:clr>
        </p15:guide>
        <p15:guide id="3" pos="528" userDrawn="1">
          <p15:clr>
            <a:srgbClr val="547EBF"/>
          </p15:clr>
        </p15:guide>
        <p15:guide id="4" orient="horz" pos="240" userDrawn="1">
          <p15:clr>
            <a:srgbClr val="547EBF"/>
          </p15:clr>
        </p15:guide>
        <p15:guide id="5" pos="7152" userDrawn="1">
          <p15:clr>
            <a:srgbClr val="547EBF"/>
          </p15:clr>
        </p15:guide>
        <p15:guide id="6" orient="horz" pos="4080" userDrawn="1">
          <p15:clr>
            <a:srgbClr val="547EBF"/>
          </p15:clr>
        </p15:guide>
        <p15:guide id="10" pos="1920" userDrawn="1">
          <p15:clr>
            <a:srgbClr val="547EBF"/>
          </p15:clr>
        </p15:guide>
        <p15:guide id="12" pos="5736" userDrawn="1">
          <p15:clr>
            <a:srgbClr val="547EBF"/>
          </p15:clr>
        </p15:guide>
        <p15:guide id="15" pos="5112" userDrawn="1">
          <p15:clr>
            <a:srgbClr val="9FCC3B"/>
          </p15:clr>
        </p15:guide>
        <p15:guide id="16" pos="2544"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png"/><Relationship Id="rId18" Type="http://schemas.openxmlformats.org/officeDocument/2006/relationships/image" Target="../media/image36.png"/><Relationship Id="rId7" Type="http://schemas.openxmlformats.org/officeDocument/2006/relationships/image" Target="../media/image27.sv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6.png"/><Relationship Id="rId16" Type="http://schemas.openxmlformats.org/officeDocument/2006/relationships/image" Target="../media/image34.png"/><Relationship Id="rId1" Type="http://schemas.openxmlformats.org/officeDocument/2006/relationships/slideLayout" Target="../slideLayouts/slideLayout10.xml"/><Relationship Id="rId6" Type="http://schemas.openxmlformats.org/officeDocument/2006/relationships/image" Target="../media/image27.png"/><Relationship Id="rId11" Type="http://schemas.openxmlformats.org/officeDocument/2006/relationships/image" Target="../media/image31.svg"/><Relationship Id="rId5" Type="http://schemas.openxmlformats.org/officeDocument/2006/relationships/image" Target="../media/image25.svg"/><Relationship Id="rId15" Type="http://schemas.openxmlformats.org/officeDocument/2006/relationships/image" Target="../media/image33.png"/><Relationship Id="rId10" Type="http://schemas.openxmlformats.org/officeDocument/2006/relationships/image" Target="../media/image29.png"/><Relationship Id="rId9" Type="http://schemas.openxmlformats.org/officeDocument/2006/relationships/image" Target="../media/image29.svg"/><Relationship Id="rId1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41.jpeg"/><Relationship Id="rId11" Type="http://schemas.openxmlformats.org/officeDocument/2006/relationships/image" Target="../media/image45.tiff"/><Relationship Id="rId5" Type="http://schemas.openxmlformats.org/officeDocument/2006/relationships/image" Target="../media/image40.png"/><Relationship Id="rId10" Type="http://schemas.microsoft.com/office/2007/relationships/hdphoto" Target="../media/hdphoto1.wdp"/><Relationship Id="rId4" Type="http://schemas.openxmlformats.org/officeDocument/2006/relationships/image" Target="../media/image39.pn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jpeg"/><Relationship Id="rId7" Type="http://schemas.openxmlformats.org/officeDocument/2006/relationships/image" Target="../media/image55.png"/><Relationship Id="rId2" Type="http://schemas.openxmlformats.org/officeDocument/2006/relationships/image" Target="../media/image50.jpeg"/><Relationship Id="rId1" Type="http://schemas.openxmlformats.org/officeDocument/2006/relationships/slideLayout" Target="../slideLayouts/slideLayout12.xml"/><Relationship Id="rId6" Type="http://schemas.openxmlformats.org/officeDocument/2006/relationships/image" Target="../media/image54.png"/><Relationship Id="rId11" Type="http://schemas.openxmlformats.org/officeDocument/2006/relationships/image" Target="../media/image59.emf"/><Relationship Id="rId5" Type="http://schemas.openxmlformats.org/officeDocument/2006/relationships/image" Target="../media/image53.jpeg"/><Relationship Id="rId10" Type="http://schemas.openxmlformats.org/officeDocument/2006/relationships/image" Target="../media/image58.png"/><Relationship Id="rId4" Type="http://schemas.openxmlformats.org/officeDocument/2006/relationships/image" Target="../media/image52.jpeg"/><Relationship Id="rId9" Type="http://schemas.openxmlformats.org/officeDocument/2006/relationships/image" Target="../media/image57.png"/></Relationships>
</file>

<file path=ppt/slides/_rels/slide12.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61.png"/><Relationship Id="rId7" Type="http://schemas.openxmlformats.org/officeDocument/2006/relationships/image" Target="../media/image65.jpeg"/><Relationship Id="rId2" Type="http://schemas.openxmlformats.org/officeDocument/2006/relationships/image" Target="../media/image60.emf"/><Relationship Id="rId1" Type="http://schemas.openxmlformats.org/officeDocument/2006/relationships/slideLayout" Target="../slideLayouts/slideLayout1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 Id="rId9" Type="http://schemas.openxmlformats.org/officeDocument/2006/relationships/image" Target="../media/image66.png"/></Relationships>
</file>

<file path=ppt/slides/_rels/slide13.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image" Target="../media/image67.tiff"/><Relationship Id="rId1" Type="http://schemas.openxmlformats.org/officeDocument/2006/relationships/slideLayout" Target="../slideLayouts/slideLayout12.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3" Type="http://schemas.openxmlformats.org/officeDocument/2006/relationships/image" Target="../media/image74.tif"/><Relationship Id="rId2" Type="http://schemas.openxmlformats.org/officeDocument/2006/relationships/image" Target="../media/image73.jpeg"/><Relationship Id="rId1" Type="http://schemas.openxmlformats.org/officeDocument/2006/relationships/slideLayout" Target="../slideLayouts/slideLayout12.xml"/><Relationship Id="rId5" Type="http://schemas.openxmlformats.org/officeDocument/2006/relationships/image" Target="../media/image76.emf"/><Relationship Id="rId4" Type="http://schemas.openxmlformats.org/officeDocument/2006/relationships/image" Target="../media/image75.tif"/></Relationships>
</file>

<file path=ppt/slides/_rels/slide1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jpeg"/></Relationships>
</file>

<file path=ppt/slides/_rels/slide17.xml.rels><?xml version="1.0" encoding="UTF-8" standalone="yes"?>
<Relationships xmlns="http://schemas.openxmlformats.org/package/2006/relationships"><Relationship Id="rId3" Type="http://schemas.openxmlformats.org/officeDocument/2006/relationships/image" Target="../media/image85.tiff"/><Relationship Id="rId2" Type="http://schemas.openxmlformats.org/officeDocument/2006/relationships/image" Target="../media/image84.emf"/><Relationship Id="rId1" Type="http://schemas.openxmlformats.org/officeDocument/2006/relationships/slideLayout" Target="../slideLayouts/slideLayout12.xml"/><Relationship Id="rId5" Type="http://schemas.openxmlformats.org/officeDocument/2006/relationships/image" Target="../media/image87.png"/><Relationship Id="rId4" Type="http://schemas.openxmlformats.org/officeDocument/2006/relationships/image" Target="../media/image86.png"/></Relationships>
</file>

<file path=ppt/slides/_rels/slide18.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12.xml"/><Relationship Id="rId5" Type="http://schemas.openxmlformats.org/officeDocument/2006/relationships/image" Target="../media/image91.png"/><Relationship Id="rId4" Type="http://schemas.openxmlformats.org/officeDocument/2006/relationships/image" Target="../media/image90.jpeg"/></Relationships>
</file>

<file path=ppt/slides/_rels/slide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png"/><Relationship Id="rId1" Type="http://schemas.openxmlformats.org/officeDocument/2006/relationships/slideLayout" Target="../slideLayouts/slideLayout1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jpeg"/></Relationships>
</file>

<file path=ppt/slides/_rels/slide2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98.jpeg"/><Relationship Id="rId7" Type="http://schemas.openxmlformats.org/officeDocument/2006/relationships/image" Target="../media/image102.emf"/><Relationship Id="rId2" Type="http://schemas.openxmlformats.org/officeDocument/2006/relationships/image" Target="../media/image71.jpeg"/><Relationship Id="rId1" Type="http://schemas.openxmlformats.org/officeDocument/2006/relationships/slideLayout" Target="../slideLayouts/slideLayout15.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DF3D98-3C30-4CFC-8643-C81E829C8C25}"/>
              </a:ext>
            </a:extLst>
          </p:cNvPr>
          <p:cNvSpPr>
            <a:spLocks noGrp="1"/>
          </p:cNvSpPr>
          <p:nvPr>
            <p:ph type="ctrTitle"/>
          </p:nvPr>
        </p:nvSpPr>
        <p:spPr>
          <a:xfrm>
            <a:off x="381000" y="4398570"/>
            <a:ext cx="11430000" cy="725214"/>
          </a:xfrm>
        </p:spPr>
        <p:txBody>
          <a:bodyPr anchor="b" anchorCtr="0">
            <a:normAutofit/>
          </a:bodyPr>
          <a:lstStyle/>
          <a:p>
            <a:r>
              <a:rPr lang="el-GR" sz="1800" b="1" dirty="0">
                <a:effectLst/>
                <a:latin typeface="Verdana" panose="020B0604030504040204" pitchFamily="34" charset="0"/>
                <a:ea typeface="Times New Roman" panose="02020603050405020304" pitchFamily="18" charset="0"/>
                <a:cs typeface="Calibri" panose="020F0502020204030204" pitchFamily="34" charset="0"/>
              </a:rPr>
              <a:t>Πλαστικη ρυπανση – Μικροπλαστικα  στο παρακτιο οικοσυστημα των Νησιων </a:t>
            </a:r>
            <a:r>
              <a:rPr lang="el-GR" sz="1800" b="1" dirty="0" smtClean="0">
                <a:effectLst/>
                <a:latin typeface="Verdana" panose="020B0604030504040204" pitchFamily="34" charset="0"/>
                <a:ea typeface="Times New Roman" panose="02020603050405020304" pitchFamily="18" charset="0"/>
                <a:cs typeface="Calibri" panose="020F0502020204030204" pitchFamily="34" charset="0"/>
              </a:rPr>
              <a:t>τη</a:t>
            </a:r>
            <a:r>
              <a:rPr lang="el-GR" sz="1800" b="1" dirty="0">
                <a:latin typeface="Verdana" panose="020B0604030504040204" pitchFamily="34" charset="0"/>
                <a:ea typeface="Times New Roman" panose="02020603050405020304" pitchFamily="18" charset="0"/>
                <a:cs typeface="Calibri" panose="020F0502020204030204" pitchFamily="34" charset="0"/>
              </a:rPr>
              <a:t>σ</a:t>
            </a:r>
            <a:r>
              <a:rPr lang="el-GR" sz="1800" b="1" dirty="0" smtClean="0">
                <a:effectLst/>
                <a:latin typeface="Verdana" panose="020B0604030504040204" pitchFamily="34" charset="0"/>
                <a:ea typeface="Times New Roman" panose="02020603050405020304" pitchFamily="18" charset="0"/>
                <a:cs typeface="Calibri" panose="020F0502020204030204" pitchFamily="34" charset="0"/>
              </a:rPr>
              <a:t> Αττικησ </a:t>
            </a:r>
            <a:r>
              <a:rPr lang="el-GR" sz="1800" b="1" dirty="0">
                <a:effectLst/>
                <a:latin typeface="Verdana" panose="020B0604030504040204" pitchFamily="34" charset="0"/>
                <a:ea typeface="Times New Roman" panose="02020603050405020304" pitchFamily="18" charset="0"/>
                <a:cs typeface="Calibri" panose="020F0502020204030204" pitchFamily="34" charset="0"/>
              </a:rPr>
              <a:t>- </a:t>
            </a:r>
            <a:r>
              <a:rPr lang="el-GR" sz="1800" b="1" dirty="0" smtClean="0">
                <a:effectLst/>
                <a:latin typeface="Verdana" panose="020B0604030504040204" pitchFamily="34" charset="0"/>
                <a:ea typeface="Times New Roman" panose="02020603050405020304" pitchFamily="18" charset="0"/>
                <a:cs typeface="Calibri" panose="020F0502020204030204" pitchFamily="34" charset="0"/>
              </a:rPr>
              <a:t>Δυνατοτητεσ Διαχειρισησ τουσ</a:t>
            </a:r>
            <a:endParaRPr lang="en-US" dirty="0"/>
          </a:p>
        </p:txBody>
      </p:sp>
      <p:sp>
        <p:nvSpPr>
          <p:cNvPr id="3" name="Subtitle 2">
            <a:extLst>
              <a:ext uri="{FF2B5EF4-FFF2-40B4-BE49-F238E27FC236}">
                <a16:creationId xmlns:a16="http://schemas.microsoft.com/office/drawing/2014/main" xmlns="" id="{A068D447-28D3-4F5F-B2DC-FD67E9015868}"/>
              </a:ext>
            </a:extLst>
          </p:cNvPr>
          <p:cNvSpPr>
            <a:spLocks noGrp="1"/>
          </p:cNvSpPr>
          <p:nvPr>
            <p:ph type="subTitle" idx="1"/>
          </p:nvPr>
        </p:nvSpPr>
        <p:spPr>
          <a:xfrm>
            <a:off x="1524000" y="5128034"/>
            <a:ext cx="9144000" cy="831332"/>
          </a:xfrm>
        </p:spPr>
        <p:txBody>
          <a:bodyPr anchor="ctr">
            <a:normAutofit fontScale="92500"/>
          </a:bodyPr>
          <a:lstStyle/>
          <a:p>
            <a:r>
              <a:rPr lang="el-GR" sz="2600" dirty="0">
                <a:latin typeface="+mj-lt"/>
              </a:rPr>
              <a:t>Νικολέττα </a:t>
            </a:r>
            <a:r>
              <a:rPr lang="el-GR" sz="2600" dirty="0" smtClean="0">
                <a:latin typeface="+mj-lt"/>
              </a:rPr>
              <a:t>Δίγκα</a:t>
            </a:r>
          </a:p>
          <a:p>
            <a:r>
              <a:rPr lang="el-GR" dirty="0" smtClean="0">
                <a:latin typeface="+mj-lt"/>
              </a:rPr>
              <a:t>Ινστιτούτο Ωκεανογραφίας, Ελληνικό Κέντρο Θαλασσίων Ερευνών (ΕΛΚΕΘΕ)</a:t>
            </a:r>
            <a:endParaRPr lang="en-US" dirty="0">
              <a:latin typeface="+mj-lt"/>
            </a:endParaRPr>
          </a:p>
        </p:txBody>
      </p:sp>
      <p:pic>
        <p:nvPicPr>
          <p:cNvPr id="3074" name="Picture 2" descr="https://www.irishtimes.com/resizer/Walse8TAEsjxuWBJm8IDswjp2tM=/1600x0/filters:format(jpg):quality(70)/cloudfront-eu-central-1.images.arcpublishing.com/irishtimes/NWAN3TDORA5NGBIEXG4623NT7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277" y="96646"/>
            <a:ext cx="8380625" cy="44122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178722" y="100396"/>
            <a:ext cx="3167180" cy="677108"/>
          </a:xfrm>
          <a:prstGeom prst="rect">
            <a:avLst/>
          </a:prstGeom>
        </p:spPr>
        <p:txBody>
          <a:bodyPr wrap="square">
            <a:spAutoFit/>
          </a:bodyPr>
          <a:lstStyle/>
          <a:p>
            <a:pPr algn="just"/>
            <a:r>
              <a:rPr lang="en-US" sz="1200" i="1" dirty="0">
                <a:solidFill>
                  <a:schemeClr val="tx2"/>
                </a:solidFill>
                <a:latin typeface="+mj-lt"/>
              </a:rPr>
              <a:t>Bonnie </a:t>
            </a:r>
            <a:r>
              <a:rPr lang="en-US" sz="1200" i="1" dirty="0" err="1">
                <a:solidFill>
                  <a:schemeClr val="tx2"/>
                </a:solidFill>
                <a:latin typeface="+mj-lt"/>
              </a:rPr>
              <a:t>Monteleone’s</a:t>
            </a:r>
            <a:r>
              <a:rPr lang="en-US" sz="1200" i="1" dirty="0">
                <a:solidFill>
                  <a:schemeClr val="tx2"/>
                </a:solidFill>
                <a:latin typeface="+mj-lt"/>
              </a:rPr>
              <a:t> rendering of The Great Wave by the Japanese artist Hokusai made with ocean </a:t>
            </a:r>
            <a:r>
              <a:rPr lang="en-US" sz="1200" i="1" dirty="0" smtClean="0">
                <a:solidFill>
                  <a:schemeClr val="tx2"/>
                </a:solidFill>
                <a:latin typeface="+mj-lt"/>
              </a:rPr>
              <a:t>debris</a:t>
            </a:r>
            <a:r>
              <a:rPr lang="en-US" sz="1400" dirty="0" smtClean="0">
                <a:solidFill>
                  <a:schemeClr val="tx2"/>
                </a:solidFill>
                <a:latin typeface="+mj-lt"/>
              </a:rPr>
              <a:t>.</a:t>
            </a:r>
            <a:endParaRPr lang="en-US" sz="1200" i="1" dirty="0">
              <a:solidFill>
                <a:schemeClr val="tx2"/>
              </a:solidFill>
              <a:latin typeface="+mj-lt"/>
            </a:endParaRPr>
          </a:p>
        </p:txBody>
      </p:sp>
      <p:sp>
        <p:nvSpPr>
          <p:cNvPr id="8" name="Rectangle 7"/>
          <p:cNvSpPr/>
          <p:nvPr/>
        </p:nvSpPr>
        <p:spPr>
          <a:xfrm>
            <a:off x="1743872" y="6153102"/>
            <a:ext cx="8823434" cy="461665"/>
          </a:xfrm>
          <a:prstGeom prst="rect">
            <a:avLst/>
          </a:prstGeom>
        </p:spPr>
        <p:txBody>
          <a:bodyPr wrap="square">
            <a:spAutoFit/>
          </a:bodyPr>
          <a:lstStyle/>
          <a:p>
            <a:pPr algn="ctr"/>
            <a:r>
              <a:rPr lang="el-GR" sz="1200" dirty="0">
                <a:latin typeface="+mj-lt"/>
              </a:rPr>
              <a:t>“Ευκαιρίες και </a:t>
            </a:r>
            <a:r>
              <a:rPr lang="el-GR" sz="1200" dirty="0" smtClean="0">
                <a:latin typeface="+mj-lt"/>
              </a:rPr>
              <a:t>Απειλές </a:t>
            </a:r>
            <a:r>
              <a:rPr lang="el-GR" sz="1200" dirty="0">
                <a:latin typeface="+mj-lt"/>
              </a:rPr>
              <a:t>στο Παράκτιο Θαλάσσιο </a:t>
            </a:r>
            <a:r>
              <a:rPr lang="el-GR" sz="1200" dirty="0" smtClean="0">
                <a:latin typeface="+mj-lt"/>
              </a:rPr>
              <a:t>Οικοσύστημα των </a:t>
            </a:r>
            <a:r>
              <a:rPr lang="el-GR" sz="1200" dirty="0">
                <a:latin typeface="+mj-lt"/>
              </a:rPr>
              <a:t>Νησιών της </a:t>
            </a:r>
            <a:r>
              <a:rPr lang="el-GR" sz="1200" dirty="0" smtClean="0">
                <a:latin typeface="+mj-lt"/>
              </a:rPr>
              <a:t>Αττικής”</a:t>
            </a:r>
            <a:endParaRPr lang="el-GR" sz="1200" dirty="0">
              <a:latin typeface="+mj-lt"/>
            </a:endParaRPr>
          </a:p>
          <a:p>
            <a:pPr algn="ctr"/>
            <a:r>
              <a:rPr lang="el-GR" sz="1200" dirty="0" smtClean="0">
                <a:latin typeface="+mj-lt"/>
              </a:rPr>
              <a:t>Δευτέρα </a:t>
            </a:r>
            <a:r>
              <a:rPr lang="el-GR" sz="1200" dirty="0">
                <a:latin typeface="+mj-lt"/>
              </a:rPr>
              <a:t>13 Νοεμβρίου 2023 </a:t>
            </a:r>
            <a:endParaRPr lang="en-US" sz="1200" dirty="0">
              <a:latin typeface="+mj-lt"/>
            </a:endParaRPr>
          </a:p>
        </p:txBody>
      </p:sp>
    </p:spTree>
    <p:extLst>
      <p:ext uri="{BB962C8B-B14F-4D97-AF65-F5344CB8AC3E}">
        <p14:creationId xmlns:p14="http://schemas.microsoft.com/office/powerpoint/2010/main" val="1386065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20616F3F-8675-4D22-9718-56ADFFECA9C7}"/>
              </a:ext>
            </a:extLst>
          </p:cNvPr>
          <p:cNvSpPr>
            <a:spLocks noGrp="1"/>
          </p:cNvSpPr>
          <p:nvPr>
            <p:ph type="sldNum" sz="quarter" idx="12"/>
          </p:nvPr>
        </p:nvSpPr>
        <p:spPr>
          <a:xfrm>
            <a:off x="8610600" y="6356350"/>
            <a:ext cx="2743200" cy="365125"/>
          </a:xfrm>
        </p:spPr>
        <p:txBody>
          <a:bodyPr/>
          <a:lstStyle/>
          <a:p>
            <a:pPr algn="ctr"/>
            <a:fld id="{294A09A9-5501-47C1-A89A-A340965A2BE2}" type="slidenum">
              <a:rPr lang="en-US" sz="1600" smtClean="0">
                <a:solidFill>
                  <a:schemeClr val="accent1"/>
                </a:solidFill>
                <a:latin typeface="+mj-lt"/>
              </a:rPr>
              <a:pPr algn="ctr"/>
              <a:t>2</a:t>
            </a:fld>
            <a:endParaRPr lang="en-US" sz="1600" dirty="0">
              <a:solidFill>
                <a:schemeClr val="accent1"/>
              </a:solidFill>
              <a:latin typeface="+mj-lt"/>
            </a:endParaRPr>
          </a:p>
        </p:txBody>
      </p:sp>
      <p:sp>
        <p:nvSpPr>
          <p:cNvPr id="26" name="Rectangle 25"/>
          <p:cNvSpPr/>
          <p:nvPr/>
        </p:nvSpPr>
        <p:spPr>
          <a:xfrm>
            <a:off x="207433" y="260201"/>
            <a:ext cx="5197080" cy="553998"/>
          </a:xfrm>
          <a:prstGeom prst="rect">
            <a:avLst/>
          </a:prstGeom>
        </p:spPr>
        <p:txBody>
          <a:bodyPr wrap="square">
            <a:spAutoFit/>
          </a:bodyPr>
          <a:lstStyle/>
          <a:p>
            <a:pPr lvl="0" algn="ctr" fontAlgn="base">
              <a:spcBef>
                <a:spcPct val="0"/>
              </a:spcBef>
              <a:spcAft>
                <a:spcPct val="0"/>
              </a:spcAft>
            </a:pPr>
            <a:r>
              <a:rPr lang="el-GR" sz="3000" dirty="0" smtClean="0">
                <a:latin typeface="+mj-lt"/>
                <a:ea typeface="Calibri" pitchFamily="34" charset="0"/>
                <a:cs typeface="Arial" panose="020B0604020202020204" pitchFamily="34" charset="0"/>
              </a:rPr>
              <a:t>ΘΑΛΑΣΣΙΑ ΑΠΟΡΡΙΜΜΑΤΑ</a:t>
            </a:r>
            <a:endParaRPr lang="en-US" sz="3000" dirty="0">
              <a:latin typeface="+mj-lt"/>
              <a:ea typeface="Calibri" pitchFamily="34" charset="0"/>
              <a:cs typeface="Arial" panose="020B0604020202020204" pitchFamily="34" charset="0"/>
            </a:endParaRPr>
          </a:p>
        </p:txBody>
      </p:sp>
      <p:sp>
        <p:nvSpPr>
          <p:cNvPr id="27" name="Rectangle 26"/>
          <p:cNvSpPr/>
          <p:nvPr/>
        </p:nvSpPr>
        <p:spPr>
          <a:xfrm>
            <a:off x="301451" y="841830"/>
            <a:ext cx="11685356" cy="584775"/>
          </a:xfrm>
          <a:prstGeom prst="rect">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dash"/>
          </a:ln>
        </p:spPr>
        <p:txBody>
          <a:bodyPr wrap="square">
            <a:spAutoFit/>
          </a:bodyPr>
          <a:lstStyle/>
          <a:p>
            <a:pPr algn="ctr"/>
            <a:r>
              <a:rPr lang="el-GR" sz="1600" i="1" dirty="0">
                <a:solidFill>
                  <a:schemeClr val="accent1"/>
                </a:solidFill>
                <a:latin typeface="+mj-lt"/>
                <a:cs typeface="Arial" panose="020B0604020202020204" pitchFamily="34" charset="0"/>
              </a:rPr>
              <a:t>«αποτελείται από αντικείμενα που έχουν σκόπιμα απορριφθεί, χαθεί ακούσια ή μεταφέρονται από ανέμους και ποτάμια, στη θάλασσα και στις </a:t>
            </a:r>
            <a:r>
              <a:rPr lang="el-GR" sz="1600" i="1" dirty="0" smtClean="0">
                <a:solidFill>
                  <a:schemeClr val="accent1"/>
                </a:solidFill>
                <a:latin typeface="+mj-lt"/>
                <a:cs typeface="Arial" panose="020B0604020202020204" pitchFamily="34" charset="0"/>
              </a:rPr>
              <a:t>παραλίες»</a:t>
            </a:r>
            <a:r>
              <a:rPr lang="en-GB" sz="1600" i="1" dirty="0" smtClean="0">
                <a:solidFill>
                  <a:schemeClr val="accent1"/>
                </a:solidFill>
                <a:latin typeface="+mj-lt"/>
                <a:cs typeface="Arial" panose="020B0604020202020204" pitchFamily="34" charset="0"/>
              </a:rPr>
              <a:t>, </a:t>
            </a:r>
            <a:r>
              <a:rPr lang="el-GR" sz="1600" i="1" dirty="0" smtClean="0">
                <a:solidFill>
                  <a:schemeClr val="accent1"/>
                </a:solidFill>
                <a:latin typeface="+mj-lt"/>
                <a:cs typeface="Arial" panose="020B0604020202020204" pitchFamily="34" charset="0"/>
              </a:rPr>
              <a:t>Ευρωπαϊκή </a:t>
            </a:r>
            <a:r>
              <a:rPr lang="el-GR" sz="1600" i="1" dirty="0">
                <a:solidFill>
                  <a:schemeClr val="accent1"/>
                </a:solidFill>
                <a:latin typeface="+mj-lt"/>
                <a:cs typeface="Arial" panose="020B0604020202020204" pitchFamily="34" charset="0"/>
              </a:rPr>
              <a:t>Επιτροπή, 2010</a:t>
            </a:r>
          </a:p>
        </p:txBody>
      </p:sp>
      <p:sp>
        <p:nvSpPr>
          <p:cNvPr id="29" name="AutoShape 6" descr="What are the alternatives to landfill?"/>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pPr algn="ctr"/>
            <a:endParaRPr lang="el-GR" sz="1600">
              <a:solidFill>
                <a:schemeClr val="accent1"/>
              </a:solidFill>
              <a:latin typeface="+mj-lt"/>
            </a:endParaRPr>
          </a:p>
        </p:txBody>
      </p:sp>
      <p:pic>
        <p:nvPicPr>
          <p:cNvPr id="30" name="Picture 29" descr="dreamstime_s_99642403-696x463.jpg"/>
          <p:cNvPicPr>
            <a:picLocks noChangeAspect="1"/>
          </p:cNvPicPr>
          <p:nvPr/>
        </p:nvPicPr>
        <p:blipFill>
          <a:blip r:embed="rId2" cstate="print"/>
          <a:stretch>
            <a:fillRect/>
          </a:stretch>
        </p:blipFill>
        <p:spPr>
          <a:xfrm>
            <a:off x="1569493" y="1827982"/>
            <a:ext cx="1574180" cy="1368152"/>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31" name="TextBox 30"/>
          <p:cNvSpPr txBox="1"/>
          <p:nvPr/>
        </p:nvSpPr>
        <p:spPr>
          <a:xfrm>
            <a:off x="815414" y="3244335"/>
            <a:ext cx="3360373" cy="338554"/>
          </a:xfrm>
          <a:prstGeom prst="rect">
            <a:avLst/>
          </a:prstGeom>
          <a:noFill/>
        </p:spPr>
        <p:txBody>
          <a:bodyPr wrap="square" rtlCol="0">
            <a:spAutoFit/>
          </a:bodyPr>
          <a:lstStyle/>
          <a:p>
            <a:pPr algn="ctr"/>
            <a:r>
              <a:rPr lang="en-US" sz="1600" dirty="0">
                <a:solidFill>
                  <a:schemeClr val="accent1"/>
                </a:solidFill>
                <a:latin typeface="+mj-lt"/>
                <a:cs typeface="Arial" panose="020B0604020202020204" pitchFamily="34" charset="0"/>
              </a:rPr>
              <a:t>80% </a:t>
            </a:r>
            <a:r>
              <a:rPr lang="el-GR" sz="1600" dirty="0" smtClean="0">
                <a:solidFill>
                  <a:schemeClr val="accent1"/>
                </a:solidFill>
                <a:latin typeface="+mj-lt"/>
                <a:cs typeface="Arial" panose="020B0604020202020204" pitchFamily="34" charset="0"/>
              </a:rPr>
              <a:t>προερχόμενα απο χέρσο</a:t>
            </a:r>
            <a:endParaRPr lang="el-GR" sz="1600" dirty="0">
              <a:solidFill>
                <a:schemeClr val="accent1"/>
              </a:solidFill>
              <a:latin typeface="+mj-lt"/>
              <a:cs typeface="Arial" panose="020B0604020202020204" pitchFamily="34" charset="0"/>
            </a:endParaRPr>
          </a:p>
        </p:txBody>
      </p:sp>
      <p:pic>
        <p:nvPicPr>
          <p:cNvPr id="32" name="Picture 8" descr="How Enough Floating Plastic Could Change the Sea | Hakai Magazine"/>
          <p:cNvPicPr>
            <a:picLocks noChangeAspect="1" noChangeArrowheads="1"/>
          </p:cNvPicPr>
          <p:nvPr/>
        </p:nvPicPr>
        <p:blipFill>
          <a:blip r:embed="rId3" cstate="print"/>
          <a:srcRect/>
          <a:stretch>
            <a:fillRect/>
          </a:stretch>
        </p:blipFill>
        <p:spPr bwMode="auto">
          <a:xfrm>
            <a:off x="9150983" y="1828901"/>
            <a:ext cx="1559241" cy="136723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33" name="TextBox 32"/>
          <p:cNvSpPr txBox="1"/>
          <p:nvPr/>
        </p:nvSpPr>
        <p:spPr>
          <a:xfrm>
            <a:off x="4893230" y="3244335"/>
            <a:ext cx="2880320" cy="338554"/>
          </a:xfrm>
          <a:prstGeom prst="rect">
            <a:avLst/>
          </a:prstGeom>
          <a:noFill/>
        </p:spPr>
        <p:txBody>
          <a:bodyPr wrap="square" rtlCol="0">
            <a:spAutoFit/>
          </a:bodyPr>
          <a:lstStyle/>
          <a:p>
            <a:pPr algn="ctr"/>
            <a:r>
              <a:rPr lang="en-US" sz="1600" dirty="0">
                <a:solidFill>
                  <a:schemeClr val="accent1"/>
                </a:solidFill>
                <a:latin typeface="+mj-lt"/>
                <a:cs typeface="Arial" panose="020B0604020202020204" pitchFamily="34" charset="0"/>
              </a:rPr>
              <a:t>80% </a:t>
            </a:r>
            <a:r>
              <a:rPr lang="el-GR" sz="1600" dirty="0" smtClean="0">
                <a:solidFill>
                  <a:schemeClr val="accent1"/>
                </a:solidFill>
                <a:latin typeface="+mj-lt"/>
                <a:cs typeface="Arial" panose="020B0604020202020204" pitchFamily="34" charset="0"/>
              </a:rPr>
              <a:t>πλαστικά</a:t>
            </a:r>
            <a:endParaRPr lang="el-GR" sz="1600" dirty="0">
              <a:solidFill>
                <a:schemeClr val="accent1"/>
              </a:solidFill>
              <a:latin typeface="+mj-lt"/>
              <a:cs typeface="Arial" panose="020B0604020202020204" pitchFamily="34" charset="0"/>
            </a:endParaRPr>
          </a:p>
        </p:txBody>
      </p:sp>
      <p:sp>
        <p:nvSpPr>
          <p:cNvPr id="34" name="Rectangle 33"/>
          <p:cNvSpPr/>
          <p:nvPr/>
        </p:nvSpPr>
        <p:spPr>
          <a:xfrm>
            <a:off x="9146776" y="3244335"/>
            <a:ext cx="1898276" cy="338554"/>
          </a:xfrm>
          <a:prstGeom prst="rect">
            <a:avLst/>
          </a:prstGeom>
        </p:spPr>
        <p:txBody>
          <a:bodyPr wrap="none">
            <a:spAutoFit/>
          </a:bodyPr>
          <a:lstStyle/>
          <a:p>
            <a:pPr lvl="0" algn="ctr" fontAlgn="base">
              <a:spcBef>
                <a:spcPct val="0"/>
              </a:spcBef>
              <a:spcAft>
                <a:spcPct val="0"/>
              </a:spcAft>
            </a:pPr>
            <a:r>
              <a:rPr lang="el-GR" sz="1600" dirty="0" smtClean="0">
                <a:solidFill>
                  <a:schemeClr val="accent1"/>
                </a:solidFill>
                <a:latin typeface="+mj-lt"/>
                <a:ea typeface="Calibri" pitchFamily="34" charset="0"/>
                <a:cs typeface="Arial" panose="020B0604020202020204" pitchFamily="34" charset="0"/>
              </a:rPr>
              <a:t>Ευρεία εξάπλωση</a:t>
            </a:r>
            <a:endParaRPr lang="en-GB" sz="1600" dirty="0">
              <a:solidFill>
                <a:schemeClr val="accent1"/>
              </a:solidFill>
              <a:latin typeface="+mj-lt"/>
              <a:ea typeface="Calibri" pitchFamily="34" charset="0"/>
              <a:cs typeface="Arial" panose="020B0604020202020204" pitchFamily="34" charset="0"/>
            </a:endParaRPr>
          </a:p>
        </p:txBody>
      </p:sp>
      <p:sp>
        <p:nvSpPr>
          <p:cNvPr id="35" name="Rectangle 34"/>
          <p:cNvSpPr/>
          <p:nvPr/>
        </p:nvSpPr>
        <p:spPr>
          <a:xfrm>
            <a:off x="575386" y="5502994"/>
            <a:ext cx="3456384" cy="338554"/>
          </a:xfrm>
          <a:prstGeom prst="rect">
            <a:avLst/>
          </a:prstGeom>
        </p:spPr>
        <p:txBody>
          <a:bodyPr wrap="square">
            <a:spAutoFit/>
          </a:bodyPr>
          <a:lstStyle/>
          <a:p>
            <a:pPr lvl="0" algn="ctr" fontAlgn="base">
              <a:spcBef>
                <a:spcPct val="0"/>
              </a:spcBef>
              <a:spcAft>
                <a:spcPct val="0"/>
              </a:spcAft>
            </a:pPr>
            <a:r>
              <a:rPr lang="el-GR" sz="1600" dirty="0" smtClean="0">
                <a:solidFill>
                  <a:schemeClr val="accent1"/>
                </a:solidFill>
                <a:latin typeface="+mj-lt"/>
                <a:ea typeface="Calibri" pitchFamily="34" charset="0"/>
                <a:cs typeface="Arial" panose="020B0604020202020204" pitchFamily="34" charset="0"/>
              </a:rPr>
              <a:t>Επιπτώσεις</a:t>
            </a:r>
            <a:endParaRPr lang="en-US" sz="1600" dirty="0">
              <a:solidFill>
                <a:schemeClr val="accent1"/>
              </a:solidFill>
              <a:latin typeface="+mj-lt"/>
              <a:ea typeface="Calibri" pitchFamily="34" charset="0"/>
              <a:cs typeface="Arial" panose="020B0604020202020204" pitchFamily="34" charset="0"/>
            </a:endParaRPr>
          </a:p>
        </p:txBody>
      </p:sp>
      <p:grpSp>
        <p:nvGrpSpPr>
          <p:cNvPr id="36" name="Group 35"/>
          <p:cNvGrpSpPr/>
          <p:nvPr/>
        </p:nvGrpSpPr>
        <p:grpSpPr>
          <a:xfrm>
            <a:off x="8400257" y="4005065"/>
            <a:ext cx="3036567" cy="2021149"/>
            <a:chOff x="8400257" y="4005065"/>
            <a:chExt cx="3456384" cy="2021149"/>
          </a:xfrm>
        </p:grpSpPr>
        <p:sp>
          <p:nvSpPr>
            <p:cNvPr id="37" name="Rectangle 36"/>
            <p:cNvSpPr/>
            <p:nvPr/>
          </p:nvSpPr>
          <p:spPr>
            <a:xfrm>
              <a:off x="9563815" y="5687660"/>
              <a:ext cx="1533050" cy="338554"/>
            </a:xfrm>
            <a:prstGeom prst="rect">
              <a:avLst/>
            </a:prstGeom>
          </p:spPr>
          <p:txBody>
            <a:bodyPr wrap="none">
              <a:spAutoFit/>
            </a:bodyPr>
            <a:lstStyle/>
            <a:p>
              <a:pPr algn="ctr" fontAlgn="base">
                <a:spcBef>
                  <a:spcPct val="0"/>
                </a:spcBef>
                <a:spcAft>
                  <a:spcPct val="0"/>
                </a:spcAft>
              </a:pPr>
              <a:r>
                <a:rPr lang="el-GR" sz="1600" dirty="0" smtClean="0">
                  <a:solidFill>
                    <a:schemeClr val="accent1"/>
                  </a:solidFill>
                  <a:latin typeface="+mj-lt"/>
                  <a:ea typeface="Calibri" pitchFamily="34" charset="0"/>
                  <a:cs typeface="Arial" panose="020B0604020202020204" pitchFamily="34" charset="0"/>
                </a:rPr>
                <a:t>Νομοθεσίες</a:t>
              </a:r>
              <a:endParaRPr lang="en-US" sz="1600" dirty="0">
                <a:solidFill>
                  <a:schemeClr val="accent1"/>
                </a:solidFill>
                <a:latin typeface="+mj-lt"/>
                <a:ea typeface="Calibri" pitchFamily="34" charset="0"/>
                <a:cs typeface="Arial" panose="020B0604020202020204" pitchFamily="34" charset="0"/>
              </a:endParaRPr>
            </a:p>
          </p:txBody>
        </p:sp>
        <p:pic>
          <p:nvPicPr>
            <p:cNvPr id="38" name="Picture 12" descr="PPT - MSFD Marine Litter Descriptor 10 PowerPoint Presentation, free  download - ID:8833700"/>
            <p:cNvPicPr>
              <a:picLocks noChangeAspect="1" noChangeArrowheads="1"/>
            </p:cNvPicPr>
            <p:nvPr/>
          </p:nvPicPr>
          <p:blipFill>
            <a:blip r:embed="rId4" cstate="print"/>
            <a:srcRect l="11812" r="17314" b="17314"/>
            <a:stretch>
              <a:fillRect/>
            </a:stretch>
          </p:blipFill>
          <p:spPr bwMode="auto">
            <a:xfrm>
              <a:off x="8400257" y="4007803"/>
              <a:ext cx="1956669" cy="1509429"/>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39" name="Picture 14" descr="Single-use plastics: are you #ReadyToChange? | European Commission"/>
            <p:cNvPicPr>
              <a:picLocks noChangeAspect="1" noChangeArrowheads="1"/>
            </p:cNvPicPr>
            <p:nvPr/>
          </p:nvPicPr>
          <p:blipFill>
            <a:blip r:embed="rId5" cstate="print"/>
            <a:srcRect/>
            <a:stretch>
              <a:fillRect/>
            </a:stretch>
          </p:blipFill>
          <p:spPr bwMode="auto">
            <a:xfrm>
              <a:off x="9926732" y="4005065"/>
              <a:ext cx="1929909" cy="1512167"/>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grpSp>
      <p:pic>
        <p:nvPicPr>
          <p:cNvPr id="40" name="Picture 2" descr="entangled-sea-turtle | The ocean update"/>
          <p:cNvPicPr>
            <a:picLocks noChangeAspect="1" noChangeArrowheads="1"/>
          </p:cNvPicPr>
          <p:nvPr/>
        </p:nvPicPr>
        <p:blipFill>
          <a:blip r:embed="rId6" cstate="print"/>
          <a:srcRect l="9280" r="12767"/>
          <a:stretch>
            <a:fillRect/>
          </a:stretch>
        </p:blipFill>
        <p:spPr bwMode="auto">
          <a:xfrm>
            <a:off x="1391478" y="4118885"/>
            <a:ext cx="1824201" cy="1287264"/>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41" name="Picture 7" descr="C:\Users\nikoleta\OneDrive - ΕΛΛΗΝΙΚΟ ΚΕΝΤΡΟ ΘΑΛΑΣΣΙΩΝ ΕΡΕΥΝΩΝ\Elkethe\Projects\MSFD\beach litter\σεφ\YLIKO VIDEO\IMG_20210507_124325.jpg"/>
          <p:cNvPicPr>
            <a:picLocks noChangeAspect="1" noChangeArrowheads="1"/>
          </p:cNvPicPr>
          <p:nvPr/>
        </p:nvPicPr>
        <p:blipFill>
          <a:blip r:embed="rId7" cstate="print"/>
          <a:srcRect/>
          <a:stretch>
            <a:fillRect/>
          </a:stretch>
        </p:blipFill>
        <p:spPr bwMode="auto">
          <a:xfrm>
            <a:off x="5404513" y="1827981"/>
            <a:ext cx="1483574" cy="136815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grpSp>
        <p:nvGrpSpPr>
          <p:cNvPr id="43" name="Group 42"/>
          <p:cNvGrpSpPr/>
          <p:nvPr/>
        </p:nvGrpSpPr>
        <p:grpSpPr>
          <a:xfrm>
            <a:off x="3916003" y="4005065"/>
            <a:ext cx="3999699" cy="2402019"/>
            <a:chOff x="3999697" y="3997039"/>
            <a:chExt cx="4024585" cy="2402019"/>
          </a:xfrm>
        </p:grpSpPr>
        <p:sp>
          <p:nvSpPr>
            <p:cNvPr id="44" name="Rectangle 1"/>
            <p:cNvSpPr>
              <a:spLocks noChangeArrowheads="1"/>
            </p:cNvSpPr>
            <p:nvPr/>
          </p:nvSpPr>
          <p:spPr bwMode="auto">
            <a:xfrm>
              <a:off x="4800697" y="6060504"/>
              <a:ext cx="2905228"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l-GR" sz="1600" dirty="0" smtClean="0">
                  <a:solidFill>
                    <a:schemeClr val="accent1"/>
                  </a:solidFill>
                  <a:latin typeface="+mj-lt"/>
                  <a:ea typeface="Calibri" pitchFamily="34" charset="0"/>
                  <a:cs typeface="Arial" panose="020B0604020202020204" pitchFamily="34" charset="0"/>
                </a:rPr>
                <a:t>Επιστημονικό ενδιαφέρον</a:t>
              </a:r>
              <a:endParaRPr lang="en-US" sz="1600" dirty="0">
                <a:solidFill>
                  <a:schemeClr val="accent1"/>
                </a:solidFill>
                <a:latin typeface="+mj-lt"/>
                <a:ea typeface="Calibri" pitchFamily="34" charset="0"/>
                <a:cs typeface="Arial" panose="020B0604020202020204" pitchFamily="34" charset="0"/>
              </a:endParaRPr>
            </a:p>
          </p:txBody>
        </p:sp>
        <p:graphicFrame>
          <p:nvGraphicFramePr>
            <p:cNvPr id="45" name="Chart 44"/>
            <p:cNvGraphicFramePr>
              <a:graphicFrameLocks/>
            </p:cNvGraphicFramePr>
            <p:nvPr>
              <p:extLst>
                <p:ext uri="{D42A27DB-BD31-4B8C-83A1-F6EECF244321}">
                  <p14:modId xmlns:p14="http://schemas.microsoft.com/office/powerpoint/2010/main" val="2921609327"/>
                </p:ext>
              </p:extLst>
            </p:nvPr>
          </p:nvGraphicFramePr>
          <p:xfrm>
            <a:off x="3999697" y="3997039"/>
            <a:ext cx="4024585" cy="2014377"/>
          </p:xfrm>
          <a:graphic>
            <a:graphicData uri="http://schemas.openxmlformats.org/drawingml/2006/chart">
              <c:chart xmlns:c="http://schemas.openxmlformats.org/drawingml/2006/chart" xmlns:r="http://schemas.openxmlformats.org/officeDocument/2006/relationships" r:id="rId8"/>
            </a:graphicData>
          </a:graphic>
        </p:graphicFrame>
      </p:grpSp>
    </p:spTree>
    <p:extLst>
      <p:ext uri="{BB962C8B-B14F-4D97-AF65-F5344CB8AC3E}">
        <p14:creationId xmlns:p14="http://schemas.microsoft.com/office/powerpoint/2010/main" val="103916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0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1000"/>
                                        <p:tgtEl>
                                          <p:spTgt spid="4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10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1000"/>
                                        <p:tgtEl>
                                          <p:spTgt spid="4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10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1000"/>
                                        <p:tgtEl>
                                          <p:spTgt spid="4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xmlns="" id="{5F9DDEF8-5D32-4A49-B52A-68EB851BF2D6}"/>
              </a:ext>
            </a:extLst>
          </p:cNvPr>
          <p:cNvSpPr>
            <a:spLocks noGrp="1"/>
          </p:cNvSpPr>
          <p:nvPr>
            <p:ph type="title"/>
          </p:nvPr>
        </p:nvSpPr>
        <p:spPr>
          <a:xfrm>
            <a:off x="831850" y="5074920"/>
            <a:ext cx="10515600" cy="603504"/>
          </a:xfrm>
        </p:spPr>
        <p:txBody>
          <a:bodyPr/>
          <a:lstStyle/>
          <a:p>
            <a:r>
              <a:rPr lang="en-US" dirty="0"/>
              <a:t>PRIMARY GROWTH</a:t>
            </a:r>
          </a:p>
        </p:txBody>
      </p:sp>
      <p:sp>
        <p:nvSpPr>
          <p:cNvPr id="19" name="Text Placeholder 18">
            <a:extLst>
              <a:ext uri="{FF2B5EF4-FFF2-40B4-BE49-F238E27FC236}">
                <a16:creationId xmlns:a16="http://schemas.microsoft.com/office/drawing/2014/main" xmlns="" id="{F7B2A56A-1801-43FC-A3B5-5C972C5A2B15}"/>
              </a:ext>
            </a:extLst>
          </p:cNvPr>
          <p:cNvSpPr>
            <a:spLocks noGrp="1"/>
          </p:cNvSpPr>
          <p:nvPr>
            <p:ph type="body" idx="1"/>
          </p:nvPr>
        </p:nvSpPr>
        <p:spPr>
          <a:xfrm>
            <a:off x="831850" y="5742432"/>
            <a:ext cx="10515600" cy="365760"/>
          </a:xfrm>
        </p:spPr>
        <p:txBody>
          <a:bodyPr>
            <a:normAutofit/>
          </a:bodyPr>
          <a:lstStyle/>
          <a:p>
            <a:r>
              <a:rPr lang="en-US" dirty="0"/>
              <a:t>Areas of focus</a:t>
            </a:r>
          </a:p>
        </p:txBody>
      </p:sp>
      <p:sp>
        <p:nvSpPr>
          <p:cNvPr id="4" name="Slide Number Placeholder 3">
            <a:extLst>
              <a:ext uri="{FF2B5EF4-FFF2-40B4-BE49-F238E27FC236}">
                <a16:creationId xmlns:a16="http://schemas.microsoft.com/office/drawing/2014/main" xmlns="" id="{20616F3F-8675-4D22-9718-56ADFFECA9C7}"/>
              </a:ext>
            </a:extLst>
          </p:cNvPr>
          <p:cNvSpPr>
            <a:spLocks noGrp="1"/>
          </p:cNvSpPr>
          <p:nvPr>
            <p:ph type="sldNum" sz="quarter" idx="12"/>
          </p:nvPr>
        </p:nvSpPr>
        <p:spPr>
          <a:xfrm>
            <a:off x="8610600" y="6356350"/>
            <a:ext cx="2743200" cy="365125"/>
          </a:xfrm>
        </p:spPr>
        <p:txBody>
          <a:bodyPr/>
          <a:lstStyle/>
          <a:p>
            <a:fld id="{294A09A9-5501-47C1-A89A-A340965A2BE2}" type="slidenum">
              <a:rPr lang="en-US" smtClean="0"/>
              <a:pPr/>
              <a:t>3</a:t>
            </a:fld>
            <a:endParaRPr lang="en-US" dirty="0"/>
          </a:p>
        </p:txBody>
      </p:sp>
      <p:pic>
        <p:nvPicPr>
          <p:cNvPr id="8" name="Picture 7"/>
          <p:cNvPicPr>
            <a:picLocks noChangeAspect="1"/>
          </p:cNvPicPr>
          <p:nvPr/>
        </p:nvPicPr>
        <p:blipFill>
          <a:blip r:embed="rId2"/>
          <a:stretch>
            <a:fillRect/>
          </a:stretch>
        </p:blipFill>
        <p:spPr>
          <a:xfrm>
            <a:off x="521379" y="961695"/>
            <a:ext cx="9489723" cy="5580993"/>
          </a:xfrm>
          <a:prstGeom prst="rect">
            <a:avLst/>
          </a:prstGeom>
        </p:spPr>
      </p:pic>
      <p:sp>
        <p:nvSpPr>
          <p:cNvPr id="9" name="TextBox 8"/>
          <p:cNvSpPr txBox="1"/>
          <p:nvPr/>
        </p:nvSpPr>
        <p:spPr>
          <a:xfrm>
            <a:off x="6267340" y="4603696"/>
            <a:ext cx="3743762" cy="2123658"/>
          </a:xfrm>
          <a:prstGeom prst="rect">
            <a:avLst/>
          </a:prstGeom>
          <a:solidFill>
            <a:srgbClr val="00ADE7"/>
          </a:solidFill>
        </p:spPr>
        <p:txBody>
          <a:bodyPr wrap="square" rtlCol="0">
            <a:spAutoFit/>
          </a:bodyPr>
          <a:lstStyle/>
          <a:p>
            <a:pPr marL="342900" indent="-342900">
              <a:buAutoNum type="arabicPeriod"/>
            </a:pPr>
            <a:r>
              <a:rPr lang="el-GR" sz="1200" b="1" dirty="0">
                <a:solidFill>
                  <a:schemeClr val="bg1"/>
                </a:solidFill>
                <a:effectLst>
                  <a:outerShdw blurRad="38100" dist="38100" dir="2700000" algn="tl">
                    <a:srgbClr val="000000">
                      <a:alpha val="43137"/>
                    </a:srgbClr>
                  </a:outerShdw>
                </a:effectLst>
              </a:rPr>
              <a:t>Απορρίμματα πολέων</a:t>
            </a:r>
          </a:p>
          <a:p>
            <a:pPr marL="342900" indent="-342900">
              <a:buAutoNum type="arabicPeriod"/>
            </a:pPr>
            <a:r>
              <a:rPr lang="el-GR" sz="1200" b="1" dirty="0">
                <a:solidFill>
                  <a:schemeClr val="bg1"/>
                </a:solidFill>
                <a:effectLst>
                  <a:outerShdw blurRad="38100" dist="38100" dir="2700000" algn="tl">
                    <a:srgbClr val="000000">
                      <a:alpha val="43137"/>
                    </a:srgbClr>
                  </a:outerShdw>
                </a:effectLst>
              </a:rPr>
              <a:t>Γεμάτοι κάδοι απορριμμάτων</a:t>
            </a:r>
          </a:p>
          <a:p>
            <a:pPr marL="342900" indent="-342900">
              <a:buAutoNum type="arabicPeriod"/>
            </a:pPr>
            <a:r>
              <a:rPr lang="el-GR" sz="1200" b="1" dirty="0">
                <a:solidFill>
                  <a:schemeClr val="bg1"/>
                </a:solidFill>
                <a:effectLst>
                  <a:outerShdw blurRad="38100" dist="38100" dir="2700000" algn="tl">
                    <a:srgbClr val="000000">
                      <a:alpha val="43137"/>
                    </a:srgbClr>
                  </a:outerShdw>
                </a:effectLst>
              </a:rPr>
              <a:t>Απορρίμματα στην παραλία</a:t>
            </a:r>
          </a:p>
          <a:p>
            <a:pPr marL="342900" indent="-342900">
              <a:buAutoNum type="arabicPeriod"/>
            </a:pPr>
            <a:r>
              <a:rPr lang="el-GR" sz="1200" b="1" dirty="0">
                <a:solidFill>
                  <a:schemeClr val="bg1"/>
                </a:solidFill>
                <a:effectLst>
                  <a:outerShdw blurRad="38100" dist="38100" dir="2700000" algn="tl">
                    <a:srgbClr val="000000">
                      <a:alpha val="43137"/>
                    </a:srgbClr>
                  </a:outerShdw>
                </a:effectLst>
              </a:rPr>
              <a:t>Κακή διαχείριση στην βιομηχανία</a:t>
            </a:r>
          </a:p>
          <a:p>
            <a:pPr marL="342900" indent="-342900">
              <a:buAutoNum type="arabicPeriod"/>
            </a:pPr>
            <a:r>
              <a:rPr lang="el-GR" sz="1200" b="1" dirty="0">
                <a:solidFill>
                  <a:schemeClr val="bg1"/>
                </a:solidFill>
                <a:effectLst>
                  <a:outerShdw blurRad="38100" dist="38100" dir="2700000" algn="tl">
                    <a:srgbClr val="000000">
                      <a:alpha val="43137"/>
                    </a:srgbClr>
                  </a:outerShdw>
                </a:effectLst>
              </a:rPr>
              <a:t>Απώλειες από πλοία –</a:t>
            </a:r>
            <a:r>
              <a:rPr lang="en-US" sz="1200" b="1" dirty="0">
                <a:solidFill>
                  <a:schemeClr val="bg1"/>
                </a:solidFill>
                <a:effectLst>
                  <a:outerShdw blurRad="38100" dist="38100" dir="2700000" algn="tl">
                    <a:srgbClr val="000000">
                      <a:alpha val="43137"/>
                    </a:srgbClr>
                  </a:outerShdw>
                </a:effectLst>
              </a:rPr>
              <a:t>containers</a:t>
            </a:r>
          </a:p>
          <a:p>
            <a:pPr marL="342900" indent="-342900">
              <a:buAutoNum type="arabicPeriod"/>
            </a:pPr>
            <a:r>
              <a:rPr lang="el-GR" sz="1200" b="1" dirty="0">
                <a:solidFill>
                  <a:schemeClr val="bg1"/>
                </a:solidFill>
                <a:effectLst>
                  <a:outerShdw blurRad="38100" dist="38100" dir="2700000" algn="tl">
                    <a:srgbClr val="000000">
                      <a:alpha val="43137"/>
                    </a:srgbClr>
                  </a:outerShdw>
                </a:effectLst>
              </a:rPr>
              <a:t>Απώλεια αλιευτικών εργαλείων</a:t>
            </a:r>
          </a:p>
          <a:p>
            <a:pPr marL="342900" indent="-342900">
              <a:buAutoNum type="arabicPeriod"/>
            </a:pPr>
            <a:r>
              <a:rPr lang="el-GR" sz="1200" b="1" dirty="0">
                <a:solidFill>
                  <a:schemeClr val="bg1"/>
                </a:solidFill>
                <a:effectLst>
                  <a:outerShdw blurRad="38100" dist="38100" dir="2700000" algn="tl">
                    <a:srgbClr val="000000">
                      <a:alpha val="43137"/>
                    </a:srgbClr>
                  </a:outerShdw>
                </a:effectLst>
              </a:rPr>
              <a:t>Διάχυση απορριμμάτων με τον άνεμο</a:t>
            </a:r>
          </a:p>
          <a:p>
            <a:pPr marL="342900" indent="-342900">
              <a:buAutoNum type="arabicPeriod"/>
            </a:pPr>
            <a:r>
              <a:rPr lang="el-GR" sz="1200" b="1" dirty="0">
                <a:solidFill>
                  <a:schemeClr val="bg1"/>
                </a:solidFill>
                <a:effectLst>
                  <a:outerShdw blurRad="38100" dist="38100" dir="2700000" algn="tl">
                    <a:srgbClr val="000000">
                      <a:alpha val="43137"/>
                    </a:srgbClr>
                  </a:outerShdw>
                </a:effectLst>
              </a:rPr>
              <a:t>Ελλειπής διαχείριση στους χώρους συλλογής</a:t>
            </a:r>
          </a:p>
          <a:p>
            <a:pPr marL="342900" indent="-342900">
              <a:buAutoNum type="arabicPeriod"/>
            </a:pPr>
            <a:r>
              <a:rPr lang="el-GR" sz="1200" b="1" dirty="0">
                <a:solidFill>
                  <a:schemeClr val="bg1"/>
                </a:solidFill>
                <a:effectLst>
                  <a:outerShdw blurRad="38100" dist="38100" dir="2700000" algn="tl">
                    <a:srgbClr val="000000">
                      <a:alpha val="43137"/>
                    </a:srgbClr>
                  </a:outerShdw>
                </a:effectLst>
              </a:rPr>
              <a:t>Μικροπλαστικά από καλλυντικά</a:t>
            </a:r>
          </a:p>
          <a:p>
            <a:pPr marL="342900" indent="-342900">
              <a:buAutoNum type="arabicPeriod"/>
            </a:pPr>
            <a:r>
              <a:rPr lang="el-GR" sz="1200" b="1" dirty="0">
                <a:solidFill>
                  <a:schemeClr val="bg1"/>
                </a:solidFill>
                <a:effectLst>
                  <a:outerShdw blurRad="38100" dist="38100" dir="2700000" algn="tl">
                    <a:srgbClr val="000000">
                      <a:alpha val="43137"/>
                    </a:srgbClr>
                  </a:outerShdw>
                </a:effectLst>
              </a:rPr>
              <a:t>Απορρίμματα από λύματα</a:t>
            </a:r>
            <a:endParaRPr lang="en-US" sz="1200" b="1" dirty="0">
              <a:solidFill>
                <a:schemeClr val="bg1"/>
              </a:solidFill>
              <a:effectLst>
                <a:outerShdw blurRad="38100" dist="38100" dir="2700000" algn="tl">
                  <a:srgbClr val="000000">
                    <a:alpha val="43137"/>
                  </a:srgbClr>
                </a:outerShdw>
              </a:effectLst>
            </a:endParaRPr>
          </a:p>
        </p:txBody>
      </p:sp>
      <p:sp>
        <p:nvSpPr>
          <p:cNvPr id="12" name="Title 1">
            <a:extLst>
              <a:ext uri="{FF2B5EF4-FFF2-40B4-BE49-F238E27FC236}">
                <a16:creationId xmlns:a16="http://schemas.microsoft.com/office/drawing/2014/main" xmlns="" id="{DD0B6389-2374-4677-B8BB-59410CCC32FD}"/>
              </a:ext>
            </a:extLst>
          </p:cNvPr>
          <p:cNvSpPr txBox="1">
            <a:spLocks/>
          </p:cNvSpPr>
          <p:nvPr/>
        </p:nvSpPr>
        <p:spPr>
          <a:xfrm>
            <a:off x="389956" y="217086"/>
            <a:ext cx="4018271" cy="74460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3000" kern="1200" cap="all" spc="30" baseline="0">
                <a:solidFill>
                  <a:schemeClr val="tx1">
                    <a:lumMod val="75000"/>
                    <a:lumOff val="25000"/>
                  </a:schemeClr>
                </a:solidFill>
                <a:latin typeface="+mj-lt"/>
                <a:ea typeface="+mj-ea"/>
                <a:cs typeface="+mj-cs"/>
              </a:defRPr>
            </a:lvl1pPr>
          </a:lstStyle>
          <a:p>
            <a:pPr algn="l"/>
            <a:r>
              <a:rPr lang="el-GR" dirty="0" smtClean="0"/>
              <a:t>Πηγεσ προελευσησ</a:t>
            </a:r>
            <a:endParaRPr lang="en-US" dirty="0"/>
          </a:p>
        </p:txBody>
      </p:sp>
      <p:pic>
        <p:nvPicPr>
          <p:cNvPr id="13" name="Picture 2" descr="Landfill Litter: Blowing in the Wi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950" y="1187355"/>
            <a:ext cx="1893738" cy="129564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iver That Is Polluted With Various Garbage And Trash, Polluted Rivers,  Photography Stock Photo, Picture And Royalty Free Image. Image 2735459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1845" y="2247062"/>
            <a:ext cx="1908847" cy="154946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Clean Streets, Clean Water - Pennsylvania Environmental Counci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11950" y="3666597"/>
            <a:ext cx="1938742" cy="1546848"/>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a:extLst>
              <a:ext uri="{FF2B5EF4-FFF2-40B4-BE49-F238E27FC236}">
                <a16:creationId xmlns:a16="http://schemas.microsoft.com/office/drawing/2014/main" xmlns="" id="{DD0B6389-2374-4677-B8BB-59410CCC32FD}"/>
              </a:ext>
            </a:extLst>
          </p:cNvPr>
          <p:cNvSpPr txBox="1">
            <a:spLocks/>
          </p:cNvSpPr>
          <p:nvPr/>
        </p:nvSpPr>
        <p:spPr>
          <a:xfrm>
            <a:off x="7560860" y="206971"/>
            <a:ext cx="4193895" cy="74460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3000" kern="1200" cap="all" spc="30" baseline="0">
                <a:solidFill>
                  <a:schemeClr val="tx1">
                    <a:lumMod val="75000"/>
                    <a:lumOff val="25000"/>
                  </a:schemeClr>
                </a:solidFill>
                <a:latin typeface="+mj-lt"/>
                <a:ea typeface="+mj-ea"/>
                <a:cs typeface="+mj-cs"/>
              </a:defRPr>
            </a:lvl1pPr>
          </a:lstStyle>
          <a:p>
            <a:pPr algn="l"/>
            <a:r>
              <a:rPr lang="el-GR" dirty="0" smtClean="0"/>
              <a:t>Τροποι μεταφορασ</a:t>
            </a:r>
            <a:endParaRPr lang="en-US" dirty="0"/>
          </a:p>
        </p:txBody>
      </p:sp>
    </p:spTree>
    <p:extLst>
      <p:ext uri="{BB962C8B-B14F-4D97-AF65-F5344CB8AC3E}">
        <p14:creationId xmlns:p14="http://schemas.microsoft.com/office/powerpoint/2010/main" val="344679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xmlns="" id="{7580A063-B4FC-4841-94C3-1F8758477301}"/>
              </a:ext>
            </a:extLst>
          </p:cNvPr>
          <p:cNvSpPr>
            <a:spLocks noGrp="1"/>
          </p:cNvSpPr>
          <p:nvPr>
            <p:ph type="sldNum" sz="quarter" idx="12"/>
          </p:nvPr>
        </p:nvSpPr>
        <p:spPr>
          <a:xfrm>
            <a:off x="8610600" y="6356350"/>
            <a:ext cx="2743200" cy="365125"/>
          </a:xfrm>
        </p:spPr>
        <p:txBody>
          <a:bodyPr/>
          <a:lstStyle/>
          <a:p>
            <a:fld id="{294A09A9-5501-47C1-A89A-A340965A2BE2}" type="slidenum">
              <a:rPr lang="en-US" smtClean="0"/>
              <a:pPr/>
              <a:t>4</a:t>
            </a:fld>
            <a:endParaRPr lang="en-US" dirty="0"/>
          </a:p>
        </p:txBody>
      </p:sp>
      <p:sp>
        <p:nvSpPr>
          <p:cNvPr id="6" name="Title 5"/>
          <p:cNvSpPr>
            <a:spLocks noGrp="1"/>
          </p:cNvSpPr>
          <p:nvPr>
            <p:ph type="title"/>
          </p:nvPr>
        </p:nvSpPr>
        <p:spPr>
          <a:xfrm>
            <a:off x="841248" y="65690"/>
            <a:ext cx="10972800" cy="1325563"/>
          </a:xfrm>
        </p:spPr>
        <p:txBody>
          <a:bodyPr/>
          <a:lstStyle/>
          <a:p>
            <a:r>
              <a:rPr lang="el-GR" dirty="0" smtClean="0"/>
              <a:t>Ειδη απορριμματων (χωροσ)</a:t>
            </a:r>
            <a:endParaRPr lang="en-US" dirty="0"/>
          </a:p>
        </p:txBody>
      </p:sp>
      <p:pic>
        <p:nvPicPr>
          <p:cNvPr id="11" name="Picture 4" descr="Marine litter - Qgreen Advis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664" y="2633170"/>
            <a:ext cx="2631857" cy="173557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7"/>
          <p:cNvSpPr txBox="1"/>
          <p:nvPr/>
        </p:nvSpPr>
        <p:spPr>
          <a:xfrm>
            <a:off x="6883821" y="1106421"/>
            <a:ext cx="4782662" cy="1051570"/>
          </a:xfrm>
          <a:prstGeom prst="rect">
            <a:avLst/>
          </a:prstGeom>
        </p:spPr>
        <p:txBody>
          <a:bodyPr wrap="square" lIns="0" tIns="0" rIns="0" bIns="0" rtlCol="0" anchor="t">
            <a:spAutoFit/>
          </a:bodyPr>
          <a:lstStyle/>
          <a:p>
            <a:pPr algn="l">
              <a:lnSpc>
                <a:spcPts val="4079"/>
              </a:lnSpc>
            </a:pPr>
            <a:r>
              <a:rPr lang="en-US" sz="2400" spc="339" dirty="0">
                <a:solidFill>
                  <a:srgbClr val="113C61"/>
                </a:solidFill>
                <a:latin typeface="+mj-lt"/>
                <a:ea typeface="Roboto" panose="020B0604020202020204" charset="0"/>
              </a:rPr>
              <a:t>ΘΑΛΑΣΣΙΑ ΑΠΟΡΡΙΜΜΑΤΑ ΣΤΙΣ </a:t>
            </a:r>
            <a:r>
              <a:rPr lang="en-US" sz="2400" spc="339" dirty="0" smtClean="0">
                <a:solidFill>
                  <a:srgbClr val="113C61"/>
                </a:solidFill>
                <a:latin typeface="+mj-lt"/>
                <a:ea typeface="Roboto" panose="020B0604020202020204" charset="0"/>
              </a:rPr>
              <a:t>ΠΑΡΑΛΙΕΣ</a:t>
            </a:r>
            <a:endParaRPr lang="en-US" sz="2400" spc="339" dirty="0">
              <a:solidFill>
                <a:srgbClr val="113C61"/>
              </a:solidFill>
              <a:latin typeface="+mj-lt"/>
              <a:ea typeface="Roboto" panose="020B0604020202020204" charset="0"/>
            </a:endParaRPr>
          </a:p>
        </p:txBody>
      </p:sp>
      <p:sp>
        <p:nvSpPr>
          <p:cNvPr id="13" name="TextBox 8"/>
          <p:cNvSpPr txBox="1"/>
          <p:nvPr/>
        </p:nvSpPr>
        <p:spPr>
          <a:xfrm>
            <a:off x="6883820" y="2975171"/>
            <a:ext cx="4634890" cy="1338828"/>
          </a:xfrm>
          <a:prstGeom prst="rect">
            <a:avLst/>
          </a:prstGeom>
        </p:spPr>
        <p:txBody>
          <a:bodyPr wrap="square" lIns="0" tIns="0" rIns="0" bIns="0" rtlCol="0" anchor="t">
            <a:spAutoFit/>
          </a:bodyPr>
          <a:lstStyle/>
          <a:p>
            <a:pPr algn="l"/>
            <a:r>
              <a:rPr lang="en-US" sz="2400" spc="339" dirty="0">
                <a:solidFill>
                  <a:srgbClr val="113C61"/>
                </a:solidFill>
                <a:latin typeface="+mj-lt"/>
                <a:ea typeface="Roboto" panose="020B0604020202020204" charset="0"/>
              </a:rPr>
              <a:t>ΕΠΙΠΛΕΟΝΤΑ ΘΑΛΑΣΣΙΑ </a:t>
            </a:r>
            <a:r>
              <a:rPr lang="en-US" sz="2400" spc="339" dirty="0" smtClean="0">
                <a:solidFill>
                  <a:srgbClr val="113C61"/>
                </a:solidFill>
                <a:latin typeface="+mj-lt"/>
                <a:ea typeface="Roboto" panose="020B0604020202020204" charset="0"/>
              </a:rPr>
              <a:t>ΑΠΟΡΡΙΜΜΑΤΑ</a:t>
            </a:r>
            <a:endParaRPr lang="el-GR" sz="2400" spc="339" dirty="0">
              <a:solidFill>
                <a:srgbClr val="113C61"/>
              </a:solidFill>
              <a:latin typeface="+mj-lt"/>
              <a:ea typeface="Roboto" panose="020B0604020202020204" charset="0"/>
            </a:endParaRPr>
          </a:p>
          <a:p>
            <a:pPr algn="l"/>
            <a:r>
              <a:rPr lang="el-GR" sz="2400" spc="339" dirty="0" smtClean="0">
                <a:solidFill>
                  <a:srgbClr val="113C61"/>
                </a:solidFill>
                <a:latin typeface="+mj-lt"/>
                <a:ea typeface="Roboto" panose="020B0604020202020204" charset="0"/>
              </a:rPr>
              <a:t>(</a:t>
            </a:r>
            <a:r>
              <a:rPr lang="el-GR" sz="1500" spc="339" dirty="0" smtClean="0">
                <a:solidFill>
                  <a:srgbClr val="113C61"/>
                </a:solidFill>
                <a:latin typeface="+mj-lt"/>
                <a:ea typeface="Roboto" panose="020B0604020202020204" charset="0"/>
              </a:rPr>
              <a:t>πχ πολυεθυλένιο-</a:t>
            </a:r>
            <a:r>
              <a:rPr lang="en-GB" sz="1500" spc="339" dirty="0" smtClean="0">
                <a:solidFill>
                  <a:srgbClr val="113C61"/>
                </a:solidFill>
                <a:latin typeface="+mj-lt"/>
                <a:ea typeface="Roboto" panose="020B0604020202020204" charset="0"/>
              </a:rPr>
              <a:t>PE </a:t>
            </a:r>
            <a:r>
              <a:rPr lang="el-GR" sz="1500" spc="339" dirty="0" smtClean="0">
                <a:solidFill>
                  <a:srgbClr val="113C61"/>
                </a:solidFill>
                <a:latin typeface="+mj-lt"/>
                <a:ea typeface="Roboto" panose="020B0604020202020204" charset="0"/>
              </a:rPr>
              <a:t>ή Πολυπροπυλένιο </a:t>
            </a:r>
            <a:r>
              <a:rPr lang="en-GB" sz="1500" spc="339" dirty="0" smtClean="0">
                <a:solidFill>
                  <a:srgbClr val="113C61"/>
                </a:solidFill>
                <a:latin typeface="+mj-lt"/>
                <a:ea typeface="Roboto" panose="020B0604020202020204" charset="0"/>
              </a:rPr>
              <a:t>PP)</a:t>
            </a:r>
            <a:endParaRPr lang="en-US" sz="1500" spc="339" dirty="0">
              <a:solidFill>
                <a:srgbClr val="113C61"/>
              </a:solidFill>
              <a:latin typeface="+mj-lt"/>
              <a:ea typeface="Roboto" panose="020B0604020202020204" charset="0"/>
            </a:endParaRPr>
          </a:p>
        </p:txBody>
      </p:sp>
      <p:sp>
        <p:nvSpPr>
          <p:cNvPr id="14" name="TextBox 9"/>
          <p:cNvSpPr txBox="1"/>
          <p:nvPr/>
        </p:nvSpPr>
        <p:spPr>
          <a:xfrm>
            <a:off x="6883821" y="4743695"/>
            <a:ext cx="3722711" cy="969496"/>
          </a:xfrm>
          <a:prstGeom prst="rect">
            <a:avLst/>
          </a:prstGeom>
        </p:spPr>
        <p:txBody>
          <a:bodyPr wrap="square" lIns="0" tIns="0" rIns="0" bIns="0" rtlCol="0" anchor="t">
            <a:spAutoFit/>
          </a:bodyPr>
          <a:lstStyle/>
          <a:p>
            <a:pPr algn="l"/>
            <a:r>
              <a:rPr lang="en-US" sz="2400" spc="339" dirty="0">
                <a:solidFill>
                  <a:srgbClr val="113C61"/>
                </a:solidFill>
                <a:latin typeface="+mj-lt"/>
                <a:ea typeface="Roboto" panose="020B0604020202020204" charset="0"/>
              </a:rPr>
              <a:t>ΒΕΝΘΙΚΑ ΘΑΛΑΣΣΙΑ </a:t>
            </a:r>
            <a:r>
              <a:rPr lang="en-US" sz="2400" spc="339" dirty="0" smtClean="0">
                <a:solidFill>
                  <a:srgbClr val="113C61"/>
                </a:solidFill>
                <a:latin typeface="+mj-lt"/>
                <a:ea typeface="Roboto" panose="020B0604020202020204" charset="0"/>
              </a:rPr>
              <a:t>ΑΠΟΡΡΙΜΜΑΤΑ</a:t>
            </a:r>
          </a:p>
          <a:p>
            <a:pPr algn="l"/>
            <a:r>
              <a:rPr lang="en-GB" sz="1500" spc="339" dirty="0" smtClean="0">
                <a:solidFill>
                  <a:srgbClr val="113C61"/>
                </a:solidFill>
                <a:latin typeface="+mj-lt"/>
                <a:ea typeface="Roboto" panose="020B0604020202020204" charset="0"/>
              </a:rPr>
              <a:t>(</a:t>
            </a:r>
            <a:r>
              <a:rPr lang="el-GR" sz="1500" spc="339" dirty="0" smtClean="0">
                <a:solidFill>
                  <a:srgbClr val="113C61"/>
                </a:solidFill>
                <a:latin typeface="+mj-lt"/>
                <a:ea typeface="Roboto" panose="020B0604020202020204" charset="0"/>
              </a:rPr>
              <a:t>πχ </a:t>
            </a:r>
            <a:r>
              <a:rPr lang="en-GB" sz="1500" spc="339" dirty="0" smtClean="0">
                <a:solidFill>
                  <a:srgbClr val="113C61"/>
                </a:solidFill>
                <a:latin typeface="+mj-lt"/>
                <a:ea typeface="Roboto" panose="020B0604020202020204" charset="0"/>
              </a:rPr>
              <a:t>PVC </a:t>
            </a:r>
            <a:r>
              <a:rPr lang="el-GR" sz="1500" spc="339" dirty="0" smtClean="0">
                <a:solidFill>
                  <a:srgbClr val="113C61"/>
                </a:solidFill>
                <a:latin typeface="+mj-lt"/>
                <a:ea typeface="Roboto" panose="020B0604020202020204" charset="0"/>
              </a:rPr>
              <a:t>ή καουτσουκ</a:t>
            </a:r>
            <a:r>
              <a:rPr lang="en-GB" sz="1500" spc="339" dirty="0" smtClean="0">
                <a:solidFill>
                  <a:srgbClr val="113C61"/>
                </a:solidFill>
                <a:latin typeface="+mj-lt"/>
                <a:ea typeface="Roboto" panose="020B0604020202020204" charset="0"/>
              </a:rPr>
              <a:t>)</a:t>
            </a:r>
            <a:endParaRPr lang="en-US" sz="1500" spc="339" dirty="0">
              <a:solidFill>
                <a:srgbClr val="113C61"/>
              </a:solidFill>
              <a:latin typeface="+mj-lt"/>
              <a:ea typeface="Roboto" panose="020B0604020202020204" charset="0"/>
            </a:endParaRPr>
          </a:p>
        </p:txBody>
      </p:sp>
      <p:pic>
        <p:nvPicPr>
          <p:cNvPr id="15" name="Picture 2" descr="Why Florida's sea is full of tyres - CBBC News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664" y="4368743"/>
            <a:ext cx="3069930" cy="173831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Keep Our Beaches Clean: The devastating impact beach littering is having on  animals in Kent - Kent Liv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664" y="1200147"/>
            <a:ext cx="2631857" cy="143302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Litter, the Environment, and Communiti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521" y="1200147"/>
            <a:ext cx="3077134" cy="14330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p:cNvPicPr>
            <a:picLocks noChangeAspect="1"/>
          </p:cNvPicPr>
          <p:nvPr/>
        </p:nvPicPr>
        <p:blipFill>
          <a:blip r:embed="rId6"/>
          <a:srcRect t="26418" b="26418"/>
          <a:stretch>
            <a:fillRect/>
          </a:stretch>
        </p:blipFill>
        <p:spPr>
          <a:xfrm>
            <a:off x="3145521" y="2644925"/>
            <a:ext cx="2804903" cy="1746103"/>
          </a:xfrm>
          <a:prstGeom prst="rect">
            <a:avLst/>
          </a:prstGeom>
        </p:spPr>
      </p:pic>
      <p:pic>
        <p:nvPicPr>
          <p:cNvPr id="19" name="Picture 18"/>
          <p:cNvPicPr>
            <a:picLocks noChangeAspect="1"/>
          </p:cNvPicPr>
          <p:nvPr/>
        </p:nvPicPr>
        <p:blipFill>
          <a:blip r:embed="rId7"/>
          <a:stretch>
            <a:fillRect/>
          </a:stretch>
        </p:blipFill>
        <p:spPr>
          <a:xfrm>
            <a:off x="3583595" y="4391028"/>
            <a:ext cx="2560981" cy="1716031"/>
          </a:xfrm>
          <a:prstGeom prst="rect">
            <a:avLst/>
          </a:prstGeom>
        </p:spPr>
      </p:pic>
    </p:spTree>
    <p:extLst>
      <p:ext uri="{BB962C8B-B14F-4D97-AF65-F5344CB8AC3E}">
        <p14:creationId xmlns:p14="http://schemas.microsoft.com/office/powerpoint/2010/main" val="40276296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0">
            <a:extLst>
              <a:ext uri="{FF2B5EF4-FFF2-40B4-BE49-F238E27FC236}">
                <a16:creationId xmlns:a16="http://schemas.microsoft.com/office/drawing/2014/main" xmlns="" id="{2A0EFA49-135C-4F01-A453-F4355A528AD0}"/>
              </a:ext>
            </a:extLst>
          </p:cNvPr>
          <p:cNvSpPr>
            <a:spLocks noGrp="1"/>
          </p:cNvSpPr>
          <p:nvPr>
            <p:ph type="sldNum" sz="quarter" idx="12"/>
          </p:nvPr>
        </p:nvSpPr>
        <p:spPr>
          <a:xfrm>
            <a:off x="9537031" y="6356350"/>
            <a:ext cx="1828800" cy="365125"/>
          </a:xfrm>
        </p:spPr>
        <p:txBody>
          <a:bodyPr/>
          <a:lstStyle/>
          <a:p>
            <a:fld id="{294A09A9-5501-47C1-A89A-A340965A2BE2}" type="slidenum">
              <a:rPr lang="en-US" smtClean="0"/>
              <a:pPr/>
              <a:t>5</a:t>
            </a:fld>
            <a:endParaRPr lang="en-US" dirty="0"/>
          </a:p>
        </p:txBody>
      </p:sp>
      <p:sp>
        <p:nvSpPr>
          <p:cNvPr id="8" name="Title 5"/>
          <p:cNvSpPr txBox="1">
            <a:spLocks/>
          </p:cNvSpPr>
          <p:nvPr/>
        </p:nvSpPr>
        <p:spPr>
          <a:xfrm>
            <a:off x="841248" y="65691"/>
            <a:ext cx="10972800" cy="944244"/>
          </a:xfrm>
          <a:prstGeom prst="rect">
            <a:avLst/>
          </a:prstGeom>
        </p:spPr>
        <p:txBody>
          <a:bodyPr vert="horz" lIns="91440" tIns="45720" rIns="91440" bIns="45720" rtlCol="0" anchor="b" anchorCtr="0">
            <a:normAutofit/>
          </a:bodyPr>
          <a:lstStyle>
            <a:lvl1pPr algn="l" defTabSz="914400" rtl="0" eaLnBrk="1" latinLnBrk="0" hangingPunct="1">
              <a:lnSpc>
                <a:spcPts val="4000"/>
              </a:lnSpc>
              <a:spcBef>
                <a:spcPct val="0"/>
              </a:spcBef>
              <a:buNone/>
              <a:defRPr sz="2800" kern="1200" cap="all" spc="20" baseline="0">
                <a:solidFill>
                  <a:schemeClr val="tx1">
                    <a:lumMod val="75000"/>
                    <a:lumOff val="25000"/>
                  </a:schemeClr>
                </a:solidFill>
                <a:latin typeface="+mn-lt"/>
                <a:ea typeface="+mj-ea"/>
                <a:cs typeface="+mj-cs"/>
              </a:defRPr>
            </a:lvl1pPr>
          </a:lstStyle>
          <a:p>
            <a:r>
              <a:rPr lang="el-GR" dirty="0" smtClean="0"/>
              <a:t>Ειδη απορριμματων (υλικο)</a:t>
            </a:r>
            <a:endParaRPr lang="en-US" dirty="0"/>
          </a:p>
        </p:txBody>
      </p:sp>
      <p:pic>
        <p:nvPicPr>
          <p:cNvPr id="1026" name="Picture 2" descr="https://www.genevaenvironmentnetwork.org/wp-content/uploads/2022/06/GENBPPD_plastic_production.jpg"/>
          <p:cNvPicPr>
            <a:picLocks noChangeAspect="1" noChangeArrowheads="1"/>
          </p:cNvPicPr>
          <p:nvPr/>
        </p:nvPicPr>
        <p:blipFill rotWithShape="1">
          <a:blip r:embed="rId3">
            <a:extLst>
              <a:ext uri="{28A0092B-C50C-407E-A947-70E740481C1C}">
                <a14:useLocalDpi xmlns:a14="http://schemas.microsoft.com/office/drawing/2010/main" val="0"/>
              </a:ext>
            </a:extLst>
          </a:blip>
          <a:srcRect b="11528"/>
          <a:stretch/>
        </p:blipFill>
        <p:spPr bwMode="auto">
          <a:xfrm>
            <a:off x="210166" y="1391253"/>
            <a:ext cx="7891818" cy="46547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899545" y="4047192"/>
            <a:ext cx="1854517" cy="1246495"/>
          </a:xfrm>
          <a:prstGeom prst="rect">
            <a:avLst/>
          </a:prstGeom>
        </p:spPr>
        <p:txBody>
          <a:bodyPr wrap="square">
            <a:spAutoFit/>
          </a:bodyPr>
          <a:lstStyle/>
          <a:p>
            <a:r>
              <a:rPr lang="el-GR" sz="1500" dirty="0">
                <a:solidFill>
                  <a:srgbClr val="0F70B7"/>
                </a:solidFill>
                <a:latin typeface="+mj-lt"/>
                <a:ea typeface="Calibri" panose="020F0502020204030204" pitchFamily="34" charset="0"/>
                <a:cs typeface="PwvkqkAdvTT3713a231"/>
              </a:rPr>
              <a:t>πλαστικά </a:t>
            </a:r>
            <a:r>
              <a:rPr lang="el-GR" sz="1500" dirty="0" smtClean="0">
                <a:solidFill>
                  <a:srgbClr val="0F70B7"/>
                </a:solidFill>
                <a:latin typeface="+mj-lt"/>
                <a:ea typeface="Calibri" panose="020F0502020204030204" pitchFamily="34" charset="0"/>
                <a:cs typeface="PwvkqkAdvTT3713a231"/>
              </a:rPr>
              <a:t> 80</a:t>
            </a:r>
            <a:r>
              <a:rPr lang="el-GR" sz="1500" dirty="0">
                <a:solidFill>
                  <a:srgbClr val="0F70B7"/>
                </a:solidFill>
                <a:latin typeface="+mj-lt"/>
                <a:ea typeface="Calibri" panose="020F0502020204030204" pitchFamily="34" charset="0"/>
                <a:cs typeface="PwvkqkAdvTT3713a231"/>
              </a:rPr>
              <a:t>% των θαλάσσιων απορριμμάτων (Tekman et al., 2019)</a:t>
            </a:r>
            <a:endParaRPr lang="en-US" sz="1500" dirty="0">
              <a:solidFill>
                <a:srgbClr val="0F70B7"/>
              </a:solidFill>
              <a:latin typeface="+mj-lt"/>
              <a:ea typeface="Calibri" panose="020F0502020204030204" pitchFamily="34" charset="0"/>
              <a:cs typeface="PwvkqkAdvTT3713a231"/>
            </a:endParaRPr>
          </a:p>
        </p:txBody>
      </p:sp>
      <p:pic>
        <p:nvPicPr>
          <p:cNvPr id="7" name="Picture 6" descr="_________________50c1a91cb0a83.jpg"/>
          <p:cNvPicPr>
            <a:picLocks noChangeAspect="1"/>
          </p:cNvPicPr>
          <p:nvPr/>
        </p:nvPicPr>
        <p:blipFill>
          <a:blip r:embed="rId4" cstate="print"/>
          <a:stretch>
            <a:fillRect/>
          </a:stretch>
        </p:blipFill>
        <p:spPr>
          <a:xfrm>
            <a:off x="8633558" y="4047192"/>
            <a:ext cx="1847650" cy="1425560"/>
          </a:xfrm>
          <a:prstGeom prst="rect">
            <a:avLst/>
          </a:prstGeom>
          <a:ln>
            <a:noFill/>
          </a:ln>
          <a:effectLst>
            <a:outerShdw blurRad="292100" dist="139700" dir="2700000" algn="tl" rotWithShape="0">
              <a:srgbClr val="333333">
                <a:alpha val="65000"/>
              </a:srgbClr>
            </a:outerShdw>
          </a:effectLst>
        </p:spPr>
      </p:pic>
      <p:pic>
        <p:nvPicPr>
          <p:cNvPr id="9" name="Picture 8" descr="3100.jpg"/>
          <p:cNvPicPr>
            <a:picLocks noChangeAspect="1"/>
          </p:cNvPicPr>
          <p:nvPr/>
        </p:nvPicPr>
        <p:blipFill>
          <a:blip r:embed="rId5" cstate="print"/>
          <a:stretch>
            <a:fillRect/>
          </a:stretch>
        </p:blipFill>
        <p:spPr>
          <a:xfrm>
            <a:off x="8609000" y="1267867"/>
            <a:ext cx="1872208" cy="1182611"/>
          </a:xfrm>
          <a:prstGeom prst="rect">
            <a:avLst/>
          </a:prstGeom>
          <a:ln>
            <a:noFill/>
          </a:ln>
          <a:effectLst>
            <a:outerShdw blurRad="292100" dist="139700" dir="2700000" algn="tl" rotWithShape="0">
              <a:srgbClr val="333333">
                <a:alpha val="65000"/>
              </a:srgbClr>
            </a:outerShdw>
          </a:effectLst>
        </p:spPr>
      </p:pic>
      <p:pic>
        <p:nvPicPr>
          <p:cNvPr id="10" name="Picture 9" descr="3557065_060318-cc-plastic-straw-ban-img-1000x600.jpg"/>
          <p:cNvPicPr>
            <a:picLocks noChangeAspect="1"/>
          </p:cNvPicPr>
          <p:nvPr/>
        </p:nvPicPr>
        <p:blipFill>
          <a:blip r:embed="rId6" cstate="print"/>
          <a:stretch>
            <a:fillRect/>
          </a:stretch>
        </p:blipFill>
        <p:spPr>
          <a:xfrm>
            <a:off x="8633558" y="2636018"/>
            <a:ext cx="1847650" cy="1226298"/>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8132023" y="5528891"/>
            <a:ext cx="3279227" cy="369332"/>
          </a:xfrm>
          <a:prstGeom prst="rect">
            <a:avLst/>
          </a:prstGeom>
          <a:noFill/>
        </p:spPr>
        <p:txBody>
          <a:bodyPr wrap="square" rtlCol="0">
            <a:spAutoFit/>
          </a:bodyPr>
          <a:lstStyle/>
          <a:p>
            <a:r>
              <a:rPr lang="en-GB" dirty="0" smtClean="0">
                <a:latin typeface="+mj-lt"/>
              </a:rPr>
              <a:t>SINGLE USE PLASTICS (SUPs)</a:t>
            </a:r>
            <a:endParaRPr lang="en-US" dirty="0">
              <a:latin typeface="+mj-lt"/>
            </a:endParaRPr>
          </a:p>
        </p:txBody>
      </p:sp>
    </p:spTree>
    <p:extLst>
      <p:ext uri="{BB962C8B-B14F-4D97-AF65-F5344CB8AC3E}">
        <p14:creationId xmlns:p14="http://schemas.microsoft.com/office/powerpoint/2010/main" val="290940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xmlns="" id="{784D7B95-A64C-418F-AEFD-3BE67F8456B4}"/>
              </a:ext>
            </a:extLst>
          </p:cNvPr>
          <p:cNvSpPr>
            <a:spLocks noGrp="1"/>
          </p:cNvSpPr>
          <p:nvPr>
            <p:ph type="body" sz="quarter" idx="15"/>
          </p:nvPr>
        </p:nvSpPr>
        <p:spPr>
          <a:xfrm>
            <a:off x="4956048" y="2331720"/>
            <a:ext cx="2286000" cy="457200"/>
          </a:xfrm>
        </p:spPr>
        <p:txBody>
          <a:bodyPr/>
          <a:lstStyle/>
          <a:p>
            <a:r>
              <a:rPr lang="en-US" dirty="0"/>
              <a:t>Coordinate e-business applications</a:t>
            </a:r>
          </a:p>
          <a:p>
            <a:endParaRPr lang="en-US" dirty="0"/>
          </a:p>
        </p:txBody>
      </p:sp>
      <p:sp>
        <p:nvSpPr>
          <p:cNvPr id="30" name="Text Placeholder 29">
            <a:extLst>
              <a:ext uri="{FF2B5EF4-FFF2-40B4-BE49-F238E27FC236}">
                <a16:creationId xmlns:a16="http://schemas.microsoft.com/office/drawing/2014/main" xmlns="" id="{A669BC54-0D9B-46DB-8A58-9948CAC73B54}"/>
              </a:ext>
            </a:extLst>
          </p:cNvPr>
          <p:cNvSpPr>
            <a:spLocks noGrp="1"/>
          </p:cNvSpPr>
          <p:nvPr>
            <p:ph type="body" sz="quarter" idx="17"/>
          </p:nvPr>
        </p:nvSpPr>
        <p:spPr>
          <a:xfrm>
            <a:off x="9061704" y="2331720"/>
            <a:ext cx="2286000" cy="457200"/>
          </a:xfrm>
        </p:spPr>
        <p:txBody>
          <a:bodyPr>
            <a:normAutofit/>
          </a:bodyPr>
          <a:lstStyle/>
          <a:p>
            <a:r>
              <a:rPr lang="en-US" dirty="0"/>
              <a:t>Deploy strategic networks with compelling e-business needs</a:t>
            </a:r>
          </a:p>
        </p:txBody>
      </p:sp>
      <p:sp>
        <p:nvSpPr>
          <p:cNvPr id="29" name="Text Placeholder 28">
            <a:extLst>
              <a:ext uri="{FF2B5EF4-FFF2-40B4-BE49-F238E27FC236}">
                <a16:creationId xmlns:a16="http://schemas.microsoft.com/office/drawing/2014/main" xmlns="" id="{31091F01-F0B1-41E5-8ADC-767E4E1DCEAC}"/>
              </a:ext>
            </a:extLst>
          </p:cNvPr>
          <p:cNvSpPr>
            <a:spLocks noGrp="1"/>
          </p:cNvSpPr>
          <p:nvPr>
            <p:ph type="body" sz="quarter" idx="16"/>
          </p:nvPr>
        </p:nvSpPr>
        <p:spPr>
          <a:xfrm>
            <a:off x="5175504" y="2816352"/>
            <a:ext cx="1828800" cy="310896"/>
          </a:xfrm>
        </p:spPr>
        <p:txBody>
          <a:bodyPr>
            <a:normAutofit/>
          </a:bodyPr>
          <a:lstStyle/>
          <a:p>
            <a:r>
              <a:rPr lang="en-US" dirty="0"/>
              <a:t>JAN 20XX</a:t>
            </a:r>
          </a:p>
        </p:txBody>
      </p:sp>
      <p:sp>
        <p:nvSpPr>
          <p:cNvPr id="31" name="Text Placeholder 30">
            <a:extLst>
              <a:ext uri="{FF2B5EF4-FFF2-40B4-BE49-F238E27FC236}">
                <a16:creationId xmlns:a16="http://schemas.microsoft.com/office/drawing/2014/main" xmlns="" id="{FF4A9F86-38AF-4E5E-9601-CD7AB46087E4}"/>
              </a:ext>
            </a:extLst>
          </p:cNvPr>
          <p:cNvSpPr>
            <a:spLocks noGrp="1"/>
          </p:cNvSpPr>
          <p:nvPr>
            <p:ph type="body" sz="quarter" idx="18"/>
          </p:nvPr>
        </p:nvSpPr>
        <p:spPr>
          <a:xfrm>
            <a:off x="9281160" y="2825496"/>
            <a:ext cx="1828800" cy="310896"/>
          </a:xfrm>
        </p:spPr>
        <p:txBody>
          <a:bodyPr>
            <a:normAutofit/>
          </a:bodyPr>
          <a:lstStyle/>
          <a:p>
            <a:r>
              <a:rPr lang="en-US" dirty="0"/>
              <a:t>MAY 20XX</a:t>
            </a:r>
          </a:p>
        </p:txBody>
      </p:sp>
      <p:sp>
        <p:nvSpPr>
          <p:cNvPr id="35" name="Text Placeholder 34">
            <a:extLst>
              <a:ext uri="{FF2B5EF4-FFF2-40B4-BE49-F238E27FC236}">
                <a16:creationId xmlns:a16="http://schemas.microsoft.com/office/drawing/2014/main" xmlns="" id="{997C4EEE-043F-42AB-A9CA-86FE276C6CF9}"/>
              </a:ext>
            </a:extLst>
          </p:cNvPr>
          <p:cNvSpPr>
            <a:spLocks noGrp="1"/>
          </p:cNvSpPr>
          <p:nvPr>
            <p:ph type="body" sz="quarter" idx="20"/>
          </p:nvPr>
        </p:nvSpPr>
        <p:spPr>
          <a:xfrm>
            <a:off x="3127248" y="3895344"/>
            <a:ext cx="1828800" cy="310896"/>
          </a:xfrm>
        </p:spPr>
        <p:txBody>
          <a:bodyPr>
            <a:normAutofit/>
          </a:bodyPr>
          <a:lstStyle/>
          <a:p>
            <a:r>
              <a:rPr lang="en-US" dirty="0"/>
              <a:t>NOV 20XX</a:t>
            </a:r>
          </a:p>
        </p:txBody>
      </p:sp>
      <p:sp>
        <p:nvSpPr>
          <p:cNvPr id="39" name="Text Placeholder 38">
            <a:extLst>
              <a:ext uri="{FF2B5EF4-FFF2-40B4-BE49-F238E27FC236}">
                <a16:creationId xmlns:a16="http://schemas.microsoft.com/office/drawing/2014/main" xmlns="" id="{0F59A3E5-BCDD-4461-BA0E-6BDF3170BB56}"/>
              </a:ext>
            </a:extLst>
          </p:cNvPr>
          <p:cNvSpPr>
            <a:spLocks noGrp="1"/>
          </p:cNvSpPr>
          <p:nvPr>
            <p:ph type="body" sz="quarter" idx="22"/>
          </p:nvPr>
        </p:nvSpPr>
        <p:spPr>
          <a:xfrm>
            <a:off x="7232904" y="3895344"/>
            <a:ext cx="1828800" cy="310896"/>
          </a:xfrm>
        </p:spPr>
        <p:txBody>
          <a:bodyPr>
            <a:normAutofit/>
          </a:bodyPr>
          <a:lstStyle/>
          <a:p>
            <a:r>
              <a:rPr lang="en-US" dirty="0"/>
              <a:t>MAR 20XX</a:t>
            </a:r>
          </a:p>
        </p:txBody>
      </p:sp>
      <p:sp>
        <p:nvSpPr>
          <p:cNvPr id="33" name="Text Placeholder 32">
            <a:extLst>
              <a:ext uri="{FF2B5EF4-FFF2-40B4-BE49-F238E27FC236}">
                <a16:creationId xmlns:a16="http://schemas.microsoft.com/office/drawing/2014/main" xmlns="" id="{5A99D6DC-93A9-475E-8093-F23698F1D1D3}"/>
              </a:ext>
            </a:extLst>
          </p:cNvPr>
          <p:cNvSpPr>
            <a:spLocks noGrp="1"/>
          </p:cNvSpPr>
          <p:nvPr>
            <p:ph type="body" sz="quarter" idx="19"/>
          </p:nvPr>
        </p:nvSpPr>
        <p:spPr>
          <a:xfrm>
            <a:off x="2898648" y="4206240"/>
            <a:ext cx="2286000" cy="457200"/>
          </a:xfrm>
        </p:spPr>
        <p:txBody>
          <a:bodyPr/>
          <a:lstStyle/>
          <a:p>
            <a:r>
              <a:rPr lang="en-US" dirty="0"/>
              <a:t>Disseminate standardized metrics</a:t>
            </a:r>
          </a:p>
          <a:p>
            <a:endParaRPr lang="en-US" dirty="0"/>
          </a:p>
        </p:txBody>
      </p:sp>
      <p:sp>
        <p:nvSpPr>
          <p:cNvPr id="37" name="Text Placeholder 36">
            <a:extLst>
              <a:ext uri="{FF2B5EF4-FFF2-40B4-BE49-F238E27FC236}">
                <a16:creationId xmlns:a16="http://schemas.microsoft.com/office/drawing/2014/main" xmlns="" id="{5364338F-BDDD-4CF6-A940-A60A32F21DE8}"/>
              </a:ext>
            </a:extLst>
          </p:cNvPr>
          <p:cNvSpPr>
            <a:spLocks noGrp="1"/>
          </p:cNvSpPr>
          <p:nvPr>
            <p:ph type="body" sz="quarter" idx="21"/>
          </p:nvPr>
        </p:nvSpPr>
        <p:spPr>
          <a:xfrm>
            <a:off x="6986016" y="4206240"/>
            <a:ext cx="2286000" cy="457200"/>
          </a:xfrm>
        </p:spPr>
        <p:txBody>
          <a:bodyPr/>
          <a:lstStyle/>
          <a:p>
            <a:r>
              <a:rPr lang="en-US" dirty="0"/>
              <a:t>Foster holistically superior methodologies</a:t>
            </a:r>
          </a:p>
        </p:txBody>
      </p:sp>
      <p:sp>
        <p:nvSpPr>
          <p:cNvPr id="5" name="Slide Number Placeholder 4">
            <a:extLst>
              <a:ext uri="{FF2B5EF4-FFF2-40B4-BE49-F238E27FC236}">
                <a16:creationId xmlns:a16="http://schemas.microsoft.com/office/drawing/2014/main" xmlns="" id="{EE6C4ACF-31CC-4B95-90C8-0F8CC00CF405}"/>
              </a:ext>
            </a:extLst>
          </p:cNvPr>
          <p:cNvSpPr>
            <a:spLocks noGrp="1"/>
          </p:cNvSpPr>
          <p:nvPr>
            <p:ph type="sldNum" sz="quarter" idx="12"/>
          </p:nvPr>
        </p:nvSpPr>
        <p:spPr>
          <a:xfrm>
            <a:off x="8610600" y="6356350"/>
            <a:ext cx="2743200" cy="365125"/>
          </a:xfrm>
        </p:spPr>
        <p:txBody>
          <a:bodyPr/>
          <a:lstStyle/>
          <a:p>
            <a:fld id="{294A09A9-5501-47C1-A89A-A340965A2BE2}" type="slidenum">
              <a:rPr lang="en-US" smtClean="0"/>
              <a:pPr/>
              <a:t>6</a:t>
            </a:fld>
            <a:endParaRPr lang="en-US" dirty="0"/>
          </a:p>
        </p:txBody>
      </p:sp>
      <p:grpSp>
        <p:nvGrpSpPr>
          <p:cNvPr id="7" name="Bottom Right">
            <a:extLst>
              <a:ext uri="{FF2B5EF4-FFF2-40B4-BE49-F238E27FC236}">
                <a16:creationId xmlns:a16="http://schemas.microsoft.com/office/drawing/2014/main" xmlns="" id="{6E1E4E6B-7CD4-2349-B413-942547A7ECF1}"/>
              </a:ext>
              <a:ext uri="{C183D7F6-B498-43B3-948B-1728B52AA6E4}">
                <adec:decorative xmlns:adec="http://schemas.microsoft.com/office/drawing/2017/decorative" xmlns="" val="1"/>
              </a:ext>
            </a:extLst>
          </p:cNvPr>
          <p:cNvGrpSpPr/>
          <p:nvPr/>
        </p:nvGrpSpPr>
        <p:grpSpPr>
          <a:xfrm>
            <a:off x="7993448" y="3278144"/>
            <a:ext cx="4211600" cy="3581399"/>
            <a:chOff x="7980400" y="3276601"/>
            <a:chExt cx="4211600" cy="3581399"/>
          </a:xfrm>
        </p:grpSpPr>
        <p:grpSp>
          <p:nvGrpSpPr>
            <p:cNvPr id="8" name="Graphic 157">
              <a:extLst>
                <a:ext uri="{FF2B5EF4-FFF2-40B4-BE49-F238E27FC236}">
                  <a16:creationId xmlns:a16="http://schemas.microsoft.com/office/drawing/2014/main" xmlns="" id="{F1D729C9-CB9F-1A4E-90E7-29E878EE4874}"/>
                </a:ext>
                <a:ext uri="{C183D7F6-B498-43B3-948B-1728B52AA6E4}">
                  <adec:decorative xmlns:adec="http://schemas.microsoft.com/office/drawing/2017/decorative" xmlns="" val="1"/>
                </a:ext>
              </a:extLst>
            </p:cNvPr>
            <p:cNvGrpSpPr/>
            <p:nvPr/>
          </p:nvGrpSpPr>
          <p:grpSpPr>
            <a:xfrm>
              <a:off x="8662740" y="3276601"/>
              <a:ext cx="3529260" cy="3581397"/>
              <a:chOff x="4114800" y="1423987"/>
              <a:chExt cx="3961542" cy="4007547"/>
            </a:xfrm>
            <a:noFill/>
          </p:grpSpPr>
          <p:sp>
            <p:nvSpPr>
              <p:cNvPr id="10" name="Freeform: Shape 24">
                <a:extLst>
                  <a:ext uri="{FF2B5EF4-FFF2-40B4-BE49-F238E27FC236}">
                    <a16:creationId xmlns:a16="http://schemas.microsoft.com/office/drawing/2014/main" xmlns="" id="{4C4A8FC8-1C89-7B4B-8A54-D905DA759C9D}"/>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1" name="Freeform: Shape 25">
                <a:extLst>
                  <a:ext uri="{FF2B5EF4-FFF2-40B4-BE49-F238E27FC236}">
                    <a16:creationId xmlns:a16="http://schemas.microsoft.com/office/drawing/2014/main" xmlns="" id="{63F23491-E13C-9047-A70A-6253A0930C10}"/>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2" name="Freeform: Shape 26">
                <a:extLst>
                  <a:ext uri="{FF2B5EF4-FFF2-40B4-BE49-F238E27FC236}">
                    <a16:creationId xmlns:a16="http://schemas.microsoft.com/office/drawing/2014/main" xmlns="" id="{E49F230F-DDCA-274D-B951-BC0B8DAA4CDD}"/>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30">
                <a:extLst>
                  <a:ext uri="{FF2B5EF4-FFF2-40B4-BE49-F238E27FC236}">
                    <a16:creationId xmlns:a16="http://schemas.microsoft.com/office/drawing/2014/main" xmlns="" id="{AB4ED527-12C2-884E-AFA2-75269E7D2ACE}"/>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31">
                <a:extLst>
                  <a:ext uri="{FF2B5EF4-FFF2-40B4-BE49-F238E27FC236}">
                    <a16:creationId xmlns:a16="http://schemas.microsoft.com/office/drawing/2014/main" xmlns="" id="{02DB4EC0-78CA-0942-9DFA-D4E94384F4EA}"/>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2">
                <a:extLst>
                  <a:ext uri="{FF2B5EF4-FFF2-40B4-BE49-F238E27FC236}">
                    <a16:creationId xmlns:a16="http://schemas.microsoft.com/office/drawing/2014/main" xmlns="" id="{6CA860DC-5C09-3B4A-B06A-4E3444DB143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6" name="Freeform: Shape 36">
                <a:extLst>
                  <a:ext uri="{FF2B5EF4-FFF2-40B4-BE49-F238E27FC236}">
                    <a16:creationId xmlns:a16="http://schemas.microsoft.com/office/drawing/2014/main" xmlns="" id="{39111294-3DA9-C242-B216-D2BB9022BC0E}"/>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9" name="Freeform: Shape 23">
              <a:extLst>
                <a:ext uri="{FF2B5EF4-FFF2-40B4-BE49-F238E27FC236}">
                  <a16:creationId xmlns:a16="http://schemas.microsoft.com/office/drawing/2014/main" xmlns="" id="{0FFF3803-A9FA-344C-A7C2-C72CF76E6521}"/>
                </a:ext>
                <a:ext uri="{C183D7F6-B498-43B3-948B-1728B52AA6E4}">
                  <adec:decorative xmlns:adec="http://schemas.microsoft.com/office/drawing/2017/decorative" xmlns=""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17" name="Oval 16">
            <a:extLst>
              <a:ext uri="{FF2B5EF4-FFF2-40B4-BE49-F238E27FC236}">
                <a16:creationId xmlns:a16="http://schemas.microsoft.com/office/drawing/2014/main" xmlns="" id="{AC5F2C75-A71B-4F51-8DEF-B8D5AB87DF03}"/>
              </a:ext>
              <a:ext uri="{C183D7F6-B498-43B3-948B-1728B52AA6E4}">
                <adec:decorative xmlns:adec="http://schemas.microsoft.com/office/drawing/2017/decorative" xmlns="" val="1"/>
              </a:ext>
            </a:extLst>
          </p:cNvPr>
          <p:cNvSpPr/>
          <p:nvPr/>
        </p:nvSpPr>
        <p:spPr>
          <a:xfrm>
            <a:off x="1822281" y="3327500"/>
            <a:ext cx="317851" cy="31785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xmlns="" id="{0D1747FF-AB24-4B5B-9ED7-35BA101CB14F}"/>
              </a:ext>
              <a:ext uri="{C183D7F6-B498-43B3-948B-1728B52AA6E4}">
                <adec:decorative xmlns:adec="http://schemas.microsoft.com/office/drawing/2017/decorative" xmlns="" val="1"/>
              </a:ext>
            </a:extLst>
          </p:cNvPr>
          <p:cNvSpPr/>
          <p:nvPr/>
        </p:nvSpPr>
        <p:spPr>
          <a:xfrm>
            <a:off x="5935712" y="3327500"/>
            <a:ext cx="317851" cy="3178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xmlns="" id="{950D6BB7-3C0E-4E72-8D75-2B4C2B9BBDD1}"/>
              </a:ext>
              <a:ext uri="{C183D7F6-B498-43B3-948B-1728B52AA6E4}">
                <adec:decorative xmlns:adec="http://schemas.microsoft.com/office/drawing/2017/decorative" xmlns="" val="1"/>
              </a:ext>
            </a:extLst>
          </p:cNvPr>
          <p:cNvSpPr/>
          <p:nvPr/>
        </p:nvSpPr>
        <p:spPr>
          <a:xfrm>
            <a:off x="3876647" y="3327500"/>
            <a:ext cx="317851" cy="3178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xmlns="" id="{B524B0AE-F0E5-4F19-8D15-DACA24A21610}"/>
              </a:ext>
              <a:ext uri="{C183D7F6-B498-43B3-948B-1728B52AA6E4}">
                <adec:decorative xmlns:adec="http://schemas.microsoft.com/office/drawing/2017/decorative" xmlns="" val="1"/>
              </a:ext>
            </a:extLst>
          </p:cNvPr>
          <p:cNvSpPr/>
          <p:nvPr/>
        </p:nvSpPr>
        <p:spPr>
          <a:xfrm>
            <a:off x="7972288" y="3327500"/>
            <a:ext cx="317851" cy="31785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8" name="Oval 27">
            <a:extLst>
              <a:ext uri="{FF2B5EF4-FFF2-40B4-BE49-F238E27FC236}">
                <a16:creationId xmlns:a16="http://schemas.microsoft.com/office/drawing/2014/main" xmlns="" id="{903A86B1-4AE7-4F64-9DC5-063BE369EDC7}"/>
              </a:ext>
              <a:ext uri="{C183D7F6-B498-43B3-948B-1728B52AA6E4}">
                <adec:decorative xmlns:adec="http://schemas.microsoft.com/office/drawing/2017/decorative" xmlns="" val="1"/>
              </a:ext>
            </a:extLst>
          </p:cNvPr>
          <p:cNvSpPr/>
          <p:nvPr/>
        </p:nvSpPr>
        <p:spPr>
          <a:xfrm>
            <a:off x="10030534" y="3327500"/>
            <a:ext cx="317851" cy="3178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nvGrpSpPr>
          <p:cNvPr id="45" name="Group 44"/>
          <p:cNvGrpSpPr/>
          <p:nvPr/>
        </p:nvGrpSpPr>
        <p:grpSpPr>
          <a:xfrm>
            <a:off x="777922" y="464023"/>
            <a:ext cx="10604311" cy="5947949"/>
            <a:chOff x="338951" y="800211"/>
            <a:chExt cx="8442910" cy="6078716"/>
          </a:xfrm>
        </p:grpSpPr>
        <p:pic>
          <p:nvPicPr>
            <p:cNvPr id="46" name="Picture 45"/>
            <p:cNvPicPr>
              <a:picLocks noChangeAspect="1"/>
            </p:cNvPicPr>
            <p:nvPr/>
          </p:nvPicPr>
          <p:blipFill>
            <a:blip r:embed="rId2"/>
            <a:stretch>
              <a:fillRect/>
            </a:stretch>
          </p:blipFill>
          <p:spPr>
            <a:xfrm>
              <a:off x="338951" y="800211"/>
              <a:ext cx="8442910" cy="6057789"/>
            </a:xfrm>
            <a:prstGeom prst="rect">
              <a:avLst/>
            </a:prstGeom>
          </p:spPr>
        </p:pic>
        <p:sp>
          <p:nvSpPr>
            <p:cNvPr id="47" name="TextBox 46"/>
            <p:cNvSpPr txBox="1"/>
            <p:nvPr/>
          </p:nvSpPr>
          <p:spPr>
            <a:xfrm>
              <a:off x="4014587" y="6540373"/>
              <a:ext cx="3045706" cy="338554"/>
            </a:xfrm>
            <a:prstGeom prst="rect">
              <a:avLst/>
            </a:prstGeom>
            <a:noFill/>
          </p:spPr>
          <p:txBody>
            <a:bodyPr wrap="none" rtlCol="0">
              <a:spAutoFit/>
            </a:bodyPr>
            <a:lstStyle/>
            <a:p>
              <a:r>
                <a:rPr lang="en-US" sz="1600" b="1" dirty="0">
                  <a:solidFill>
                    <a:schemeClr val="bg1"/>
                  </a:solidFill>
                </a:rPr>
                <a:t>NOAA, Woods Hole Sea Grant, US</a:t>
              </a:r>
            </a:p>
          </p:txBody>
        </p:sp>
      </p:grpSp>
      <p:pic>
        <p:nvPicPr>
          <p:cNvPr id="4100" name="Picture 4" descr="What Is Ultraviolet (UV) Radiation? | What is ultraviolet, Uv radiation, Ultra  vio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1286" y="0"/>
            <a:ext cx="2996393" cy="317919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Wave Clipart Images - Free Download on Freep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27" y="4903075"/>
            <a:ext cx="2722295" cy="193952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Microbial Degradation of Water-Based Pigments | 2014-07-01 | PCI Magaz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0846" y="4590566"/>
            <a:ext cx="2619375"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95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B6389-2374-4677-B8BB-59410CCC32FD}"/>
              </a:ext>
            </a:extLst>
          </p:cNvPr>
          <p:cNvSpPr>
            <a:spLocks noGrp="1"/>
          </p:cNvSpPr>
          <p:nvPr>
            <p:ph type="title"/>
          </p:nvPr>
        </p:nvSpPr>
        <p:spPr>
          <a:xfrm>
            <a:off x="841248" y="381000"/>
            <a:ext cx="10972800" cy="1325563"/>
          </a:xfrm>
        </p:spPr>
        <p:txBody>
          <a:bodyPr>
            <a:normAutofit/>
          </a:bodyPr>
          <a:lstStyle/>
          <a:p>
            <a:r>
              <a:rPr lang="el-GR" dirty="0" smtClean="0"/>
              <a:t>Επιπτωσεισ 1. παγιδευση</a:t>
            </a:r>
            <a:endParaRPr lang="en-US" dirty="0"/>
          </a:p>
        </p:txBody>
      </p:sp>
      <p:pic>
        <p:nvPicPr>
          <p:cNvPr id="29" name="Online Image Placeholder 28" descr="Bar graph with upward trend outline">
            <a:extLst>
              <a:ext uri="{FF2B5EF4-FFF2-40B4-BE49-F238E27FC236}">
                <a16:creationId xmlns:a16="http://schemas.microsoft.com/office/drawing/2014/main" xmlns="" id="{4EACFE0A-018C-4FB9-A1E4-E05330F152DA}"/>
              </a:ext>
            </a:extLst>
          </p:cNvPr>
          <p:cNvPicPr>
            <a:picLocks noGrp="1" noChangeAspect="1"/>
          </p:cNvPicPr>
          <p:nvPr>
            <p:ph type="clipArt" sz="quarter" idx="13"/>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3584448" y="2423160"/>
            <a:ext cx="685800" cy="685800"/>
          </a:xfrm>
        </p:spPr>
      </p:pic>
      <p:sp>
        <p:nvSpPr>
          <p:cNvPr id="13" name="Text Placeholder 12">
            <a:extLst>
              <a:ext uri="{FF2B5EF4-FFF2-40B4-BE49-F238E27FC236}">
                <a16:creationId xmlns:a16="http://schemas.microsoft.com/office/drawing/2014/main" xmlns="" id="{6338466A-BF2C-4F48-B83D-5E6B89461D02}"/>
              </a:ext>
            </a:extLst>
          </p:cNvPr>
          <p:cNvSpPr>
            <a:spLocks noGrp="1"/>
          </p:cNvSpPr>
          <p:nvPr>
            <p:ph type="body" sz="quarter" idx="20"/>
          </p:nvPr>
        </p:nvSpPr>
        <p:spPr>
          <a:xfrm>
            <a:off x="3099816" y="3355848"/>
            <a:ext cx="1645920" cy="310896"/>
          </a:xfrm>
        </p:spPr>
        <p:txBody>
          <a:bodyPr/>
          <a:lstStyle/>
          <a:p>
            <a:r>
              <a:rPr lang="en-US" dirty="0"/>
              <a:t>MARKETING</a:t>
            </a:r>
          </a:p>
        </p:txBody>
      </p:sp>
      <p:sp>
        <p:nvSpPr>
          <p:cNvPr id="14" name="Text Placeholder 13">
            <a:extLst>
              <a:ext uri="{FF2B5EF4-FFF2-40B4-BE49-F238E27FC236}">
                <a16:creationId xmlns:a16="http://schemas.microsoft.com/office/drawing/2014/main" xmlns="" id="{227233C1-A47E-4127-8FB3-64C5C6C6C495}"/>
              </a:ext>
            </a:extLst>
          </p:cNvPr>
          <p:cNvSpPr>
            <a:spLocks noGrp="1"/>
          </p:cNvSpPr>
          <p:nvPr>
            <p:ph type="body" sz="quarter" idx="21"/>
          </p:nvPr>
        </p:nvSpPr>
        <p:spPr>
          <a:xfrm>
            <a:off x="3099816" y="3721516"/>
            <a:ext cx="1645920" cy="832104"/>
          </a:xfrm>
        </p:spPr>
        <p:txBody>
          <a:bodyPr/>
          <a:lstStyle/>
          <a:p>
            <a:r>
              <a:rPr lang="en-US" dirty="0"/>
              <a:t>Disseminate standardized metrics</a:t>
            </a:r>
          </a:p>
        </p:txBody>
      </p:sp>
      <p:pic>
        <p:nvPicPr>
          <p:cNvPr id="33" name="Online Image Placeholder 32" descr="Blueprint outline">
            <a:extLst>
              <a:ext uri="{FF2B5EF4-FFF2-40B4-BE49-F238E27FC236}">
                <a16:creationId xmlns:a16="http://schemas.microsoft.com/office/drawing/2014/main" xmlns="" id="{45103041-D6E8-4733-9B4D-86547C08318A}"/>
              </a:ext>
            </a:extLst>
          </p:cNvPr>
          <p:cNvPicPr>
            <a:picLocks noGrp="1" noChangeAspect="1"/>
          </p:cNvPicPr>
          <p:nvPr>
            <p:ph type="clipArt" sz="quarter" idx="15"/>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751576" y="2423160"/>
            <a:ext cx="685800" cy="685800"/>
          </a:xfrm>
        </p:spPr>
      </p:pic>
      <p:sp>
        <p:nvSpPr>
          <p:cNvPr id="15" name="Text Placeholder 14">
            <a:extLst>
              <a:ext uri="{FF2B5EF4-FFF2-40B4-BE49-F238E27FC236}">
                <a16:creationId xmlns:a16="http://schemas.microsoft.com/office/drawing/2014/main" xmlns="" id="{EE04FD41-8B26-46D1-AE0C-B18660056714}"/>
              </a:ext>
            </a:extLst>
          </p:cNvPr>
          <p:cNvSpPr>
            <a:spLocks noGrp="1"/>
          </p:cNvSpPr>
          <p:nvPr>
            <p:ph type="body" sz="quarter" idx="22"/>
          </p:nvPr>
        </p:nvSpPr>
        <p:spPr>
          <a:xfrm>
            <a:off x="5266944" y="3355848"/>
            <a:ext cx="1645920" cy="310896"/>
          </a:xfrm>
        </p:spPr>
        <p:txBody>
          <a:bodyPr/>
          <a:lstStyle/>
          <a:p>
            <a:r>
              <a:rPr lang="en-US" dirty="0"/>
              <a:t>DESIGNING</a:t>
            </a:r>
          </a:p>
        </p:txBody>
      </p:sp>
      <p:sp>
        <p:nvSpPr>
          <p:cNvPr id="16" name="Text Placeholder 15">
            <a:extLst>
              <a:ext uri="{FF2B5EF4-FFF2-40B4-BE49-F238E27FC236}">
                <a16:creationId xmlns:a16="http://schemas.microsoft.com/office/drawing/2014/main" xmlns="" id="{D0E0A068-9FA2-4A28-ACA9-4E689C517445}"/>
              </a:ext>
            </a:extLst>
          </p:cNvPr>
          <p:cNvSpPr>
            <a:spLocks noGrp="1"/>
          </p:cNvSpPr>
          <p:nvPr>
            <p:ph type="body" sz="quarter" idx="23"/>
          </p:nvPr>
        </p:nvSpPr>
        <p:spPr>
          <a:xfrm>
            <a:off x="5266944" y="3721516"/>
            <a:ext cx="1645920" cy="832104"/>
          </a:xfrm>
        </p:spPr>
        <p:txBody>
          <a:bodyPr/>
          <a:lstStyle/>
          <a:p>
            <a:r>
              <a:rPr lang="en-US" dirty="0"/>
              <a:t>Disseminate standardized metrics</a:t>
            </a:r>
          </a:p>
          <a:p>
            <a:endParaRPr lang="en-US" dirty="0"/>
          </a:p>
        </p:txBody>
      </p:sp>
      <p:pic>
        <p:nvPicPr>
          <p:cNvPr id="37" name="Online Image Placeholder 36" descr="Puzzle outline">
            <a:extLst>
              <a:ext uri="{FF2B5EF4-FFF2-40B4-BE49-F238E27FC236}">
                <a16:creationId xmlns:a16="http://schemas.microsoft.com/office/drawing/2014/main" xmlns="" id="{5F45D1FD-DB23-4410-981E-ECF0CCA98AC9}"/>
              </a:ext>
            </a:extLst>
          </p:cNvPr>
          <p:cNvPicPr>
            <a:picLocks noGrp="1" noChangeAspect="1"/>
          </p:cNvPicPr>
          <p:nvPr>
            <p:ph type="clipArt" sz="quarter" idx="16"/>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7964424" y="2459736"/>
            <a:ext cx="685800" cy="685800"/>
          </a:xfrm>
        </p:spPr>
      </p:pic>
      <p:sp>
        <p:nvSpPr>
          <p:cNvPr id="17" name="Text Placeholder 16">
            <a:extLst>
              <a:ext uri="{FF2B5EF4-FFF2-40B4-BE49-F238E27FC236}">
                <a16:creationId xmlns:a16="http://schemas.microsoft.com/office/drawing/2014/main" xmlns="" id="{54895B0F-F8F6-492F-A852-E04F88C56C71}"/>
              </a:ext>
            </a:extLst>
          </p:cNvPr>
          <p:cNvSpPr>
            <a:spLocks noGrp="1"/>
          </p:cNvSpPr>
          <p:nvPr>
            <p:ph type="body" sz="quarter" idx="24"/>
          </p:nvPr>
        </p:nvSpPr>
        <p:spPr>
          <a:xfrm>
            <a:off x="7443216" y="3355848"/>
            <a:ext cx="1645920" cy="310896"/>
          </a:xfrm>
        </p:spPr>
        <p:txBody>
          <a:bodyPr/>
          <a:lstStyle/>
          <a:p>
            <a:r>
              <a:rPr lang="en-US" dirty="0"/>
              <a:t>STRATEGY</a:t>
            </a:r>
          </a:p>
        </p:txBody>
      </p:sp>
      <p:pic>
        <p:nvPicPr>
          <p:cNvPr id="42" name="Online Image Placeholder 41" descr="Rocket outline">
            <a:extLst>
              <a:ext uri="{FF2B5EF4-FFF2-40B4-BE49-F238E27FC236}">
                <a16:creationId xmlns:a16="http://schemas.microsoft.com/office/drawing/2014/main" xmlns="" id="{3D92EAE4-BD52-4A37-B12A-8EDB95350959}"/>
              </a:ext>
            </a:extLst>
          </p:cNvPr>
          <p:cNvPicPr>
            <a:picLocks noGrp="1" noChangeAspect="1"/>
          </p:cNvPicPr>
          <p:nvPr>
            <p:ph type="clipArt" sz="quarter" idx="17"/>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10085832" y="2459736"/>
            <a:ext cx="685800" cy="685800"/>
          </a:xfrm>
        </p:spPr>
      </p:pic>
      <p:sp>
        <p:nvSpPr>
          <p:cNvPr id="21" name="Text Placeholder 20">
            <a:extLst>
              <a:ext uri="{FF2B5EF4-FFF2-40B4-BE49-F238E27FC236}">
                <a16:creationId xmlns:a16="http://schemas.microsoft.com/office/drawing/2014/main" xmlns="" id="{55AA2A70-3C46-4734-9C37-491DB1E9798F}"/>
              </a:ext>
            </a:extLst>
          </p:cNvPr>
          <p:cNvSpPr>
            <a:spLocks noGrp="1"/>
          </p:cNvSpPr>
          <p:nvPr>
            <p:ph type="body" sz="quarter" idx="26"/>
          </p:nvPr>
        </p:nvSpPr>
        <p:spPr>
          <a:xfrm>
            <a:off x="9610344" y="3359348"/>
            <a:ext cx="1645920" cy="310896"/>
          </a:xfrm>
        </p:spPr>
        <p:txBody>
          <a:bodyPr/>
          <a:lstStyle/>
          <a:p>
            <a:r>
              <a:rPr lang="en-US" dirty="0"/>
              <a:t>LAUNCH</a:t>
            </a:r>
          </a:p>
        </p:txBody>
      </p:sp>
      <p:sp>
        <p:nvSpPr>
          <p:cNvPr id="5" name="Slide Number Placeholder 4">
            <a:extLst>
              <a:ext uri="{FF2B5EF4-FFF2-40B4-BE49-F238E27FC236}">
                <a16:creationId xmlns:a16="http://schemas.microsoft.com/office/drawing/2014/main" xmlns="" id="{1756DE65-1C9F-43FA-8184-8857F7999300}"/>
              </a:ext>
            </a:extLst>
          </p:cNvPr>
          <p:cNvSpPr>
            <a:spLocks noGrp="1"/>
          </p:cNvSpPr>
          <p:nvPr>
            <p:ph type="sldNum" sz="quarter" idx="12"/>
          </p:nvPr>
        </p:nvSpPr>
        <p:spPr>
          <a:xfrm>
            <a:off x="8610600" y="6356350"/>
            <a:ext cx="2743200" cy="365125"/>
          </a:xfrm>
        </p:spPr>
        <p:txBody>
          <a:bodyPr/>
          <a:lstStyle/>
          <a:p>
            <a:fld id="{294A09A9-5501-47C1-A89A-A340965A2BE2}" type="slidenum">
              <a:rPr lang="en-US" smtClean="0"/>
              <a:pPr/>
              <a:t>7</a:t>
            </a:fld>
            <a:endParaRPr lang="en-US" dirty="0"/>
          </a:p>
        </p:txBody>
      </p:sp>
      <p:sp>
        <p:nvSpPr>
          <p:cNvPr id="51" name="Rectangle 50">
            <a:extLst>
              <a:ext uri="{FF2B5EF4-FFF2-40B4-BE49-F238E27FC236}">
                <a16:creationId xmlns:a16="http://schemas.microsoft.com/office/drawing/2014/main" xmlns="" id="{23E3B01E-8639-45C1-9459-4DA8586CED73}"/>
              </a:ext>
              <a:ext uri="{C183D7F6-B498-43B3-948B-1728B52AA6E4}">
                <adec:decorative xmlns:adec="http://schemas.microsoft.com/office/drawing/2017/decorative" xmlns="" val="1"/>
              </a:ext>
            </a:extLst>
          </p:cNvPr>
          <p:cNvSpPr/>
          <p:nvPr/>
        </p:nvSpPr>
        <p:spPr>
          <a:xfrm>
            <a:off x="3008521" y="2120360"/>
            <a:ext cx="1828800" cy="2743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xmlns="" id="{3529243E-590E-4CA3-8A0D-1FCF8ED35BA9}"/>
              </a:ext>
              <a:ext uri="{C183D7F6-B498-43B3-948B-1728B52AA6E4}">
                <adec:decorative xmlns:adec="http://schemas.microsoft.com/office/drawing/2017/decorative" xmlns="" val="1"/>
              </a:ext>
            </a:extLst>
          </p:cNvPr>
          <p:cNvSpPr/>
          <p:nvPr/>
        </p:nvSpPr>
        <p:spPr>
          <a:xfrm>
            <a:off x="5178842" y="2115954"/>
            <a:ext cx="1828800" cy="2743200"/>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10"/>
          <p:cNvPicPr>
            <a:picLocks noChangeAspect="1"/>
          </p:cNvPicPr>
          <p:nvPr/>
        </p:nvPicPr>
        <p:blipFill>
          <a:blip r:embed="rId12"/>
          <a:srcRect/>
          <a:stretch>
            <a:fillRect/>
          </a:stretch>
        </p:blipFill>
        <p:spPr>
          <a:xfrm>
            <a:off x="8765868" y="2129173"/>
            <a:ext cx="3046364" cy="1869621"/>
          </a:xfrm>
          <a:prstGeom prst="rect">
            <a:avLst/>
          </a:prstGeom>
        </p:spPr>
      </p:pic>
      <p:pic>
        <p:nvPicPr>
          <p:cNvPr id="30" name="Picture 6">
            <a:extLst>
              <a:ext uri="{FF2B5EF4-FFF2-40B4-BE49-F238E27FC236}">
                <a16:creationId xmlns:a16="http://schemas.microsoft.com/office/drawing/2014/main" xmlns="" id="{1938E044-0174-8D7D-AE6B-DC3C16A8084D}"/>
              </a:ext>
            </a:extLst>
          </p:cNvPr>
          <p:cNvPicPr>
            <a:picLocks noChangeAspect="1"/>
          </p:cNvPicPr>
          <p:nvPr/>
        </p:nvPicPr>
        <p:blipFill>
          <a:blip r:embed="rId13"/>
          <a:srcRect r="2181" b="7644"/>
          <a:stretch>
            <a:fillRect/>
          </a:stretch>
        </p:blipFill>
        <p:spPr>
          <a:xfrm>
            <a:off x="122830" y="2129173"/>
            <a:ext cx="2601636" cy="1869621"/>
          </a:xfrm>
          <a:prstGeom prst="rect">
            <a:avLst/>
          </a:prstGeom>
        </p:spPr>
      </p:pic>
      <p:pic>
        <p:nvPicPr>
          <p:cNvPr id="31" name="Picture 8">
            <a:extLst>
              <a:ext uri="{FF2B5EF4-FFF2-40B4-BE49-F238E27FC236}">
                <a16:creationId xmlns:a16="http://schemas.microsoft.com/office/drawing/2014/main" xmlns="" id="{0DBDA4EA-CB2A-1D16-64FE-6A538C430820}"/>
              </a:ext>
            </a:extLst>
          </p:cNvPr>
          <p:cNvPicPr>
            <a:picLocks noChangeAspect="1"/>
          </p:cNvPicPr>
          <p:nvPr/>
        </p:nvPicPr>
        <p:blipFill>
          <a:blip r:embed="rId14"/>
          <a:srcRect l="2551" t="5103" r="2551"/>
          <a:stretch>
            <a:fillRect/>
          </a:stretch>
        </p:blipFill>
        <p:spPr>
          <a:xfrm>
            <a:off x="2724466" y="2129173"/>
            <a:ext cx="3150484" cy="1869621"/>
          </a:xfrm>
          <a:prstGeom prst="rect">
            <a:avLst/>
          </a:prstGeom>
        </p:spPr>
      </p:pic>
      <p:pic>
        <p:nvPicPr>
          <p:cNvPr id="32" name="Picture 9">
            <a:extLst>
              <a:ext uri="{FF2B5EF4-FFF2-40B4-BE49-F238E27FC236}">
                <a16:creationId xmlns:a16="http://schemas.microsoft.com/office/drawing/2014/main" xmlns="" id="{B4BC690A-2EC5-41AB-0096-09675111BB51}"/>
              </a:ext>
            </a:extLst>
          </p:cNvPr>
          <p:cNvPicPr>
            <a:picLocks noChangeAspect="1"/>
          </p:cNvPicPr>
          <p:nvPr/>
        </p:nvPicPr>
        <p:blipFill>
          <a:blip r:embed="rId15"/>
          <a:srcRect/>
          <a:stretch>
            <a:fillRect/>
          </a:stretch>
        </p:blipFill>
        <p:spPr>
          <a:xfrm>
            <a:off x="5874950" y="2129173"/>
            <a:ext cx="2890918" cy="1869621"/>
          </a:xfrm>
          <a:prstGeom prst="rect">
            <a:avLst/>
          </a:prstGeom>
        </p:spPr>
      </p:pic>
      <p:pic>
        <p:nvPicPr>
          <p:cNvPr id="34" name="Picture 7"/>
          <p:cNvPicPr>
            <a:picLocks noChangeAspect="1"/>
          </p:cNvPicPr>
          <p:nvPr/>
        </p:nvPicPr>
        <p:blipFill>
          <a:blip r:embed="rId16"/>
          <a:srcRect/>
          <a:stretch>
            <a:fillRect/>
          </a:stretch>
        </p:blipFill>
        <p:spPr>
          <a:xfrm>
            <a:off x="122830" y="3998794"/>
            <a:ext cx="3051233" cy="1879599"/>
          </a:xfrm>
          <a:prstGeom prst="rect">
            <a:avLst/>
          </a:prstGeom>
        </p:spPr>
      </p:pic>
      <p:pic>
        <p:nvPicPr>
          <p:cNvPr id="35" name="Picture 8"/>
          <p:cNvPicPr>
            <a:picLocks noChangeAspect="1"/>
          </p:cNvPicPr>
          <p:nvPr/>
        </p:nvPicPr>
        <p:blipFill>
          <a:blip r:embed="rId17"/>
          <a:srcRect/>
          <a:stretch>
            <a:fillRect/>
          </a:stretch>
        </p:blipFill>
        <p:spPr>
          <a:xfrm>
            <a:off x="3174063" y="4005834"/>
            <a:ext cx="3076161" cy="1879599"/>
          </a:xfrm>
          <a:prstGeom prst="rect">
            <a:avLst/>
          </a:prstGeom>
        </p:spPr>
      </p:pic>
      <p:pic>
        <p:nvPicPr>
          <p:cNvPr id="36" name="Picture 9"/>
          <p:cNvPicPr>
            <a:picLocks noChangeAspect="1"/>
          </p:cNvPicPr>
          <p:nvPr/>
        </p:nvPicPr>
        <p:blipFill>
          <a:blip r:embed="rId18"/>
          <a:srcRect t="5858" b="5858"/>
          <a:stretch>
            <a:fillRect/>
          </a:stretch>
        </p:blipFill>
        <p:spPr>
          <a:xfrm>
            <a:off x="6250224" y="3978974"/>
            <a:ext cx="2739504" cy="1899419"/>
          </a:xfrm>
          <a:prstGeom prst="rect">
            <a:avLst/>
          </a:prstGeom>
        </p:spPr>
      </p:pic>
      <p:sp>
        <p:nvSpPr>
          <p:cNvPr id="10" name="Rectangle 9"/>
          <p:cNvSpPr/>
          <p:nvPr/>
        </p:nvSpPr>
        <p:spPr>
          <a:xfrm>
            <a:off x="9031382" y="4005834"/>
            <a:ext cx="2515335" cy="769441"/>
          </a:xfrm>
          <a:prstGeom prst="rect">
            <a:avLst/>
          </a:prstGeom>
          <a:solidFill>
            <a:schemeClr val="accent2">
              <a:lumMod val="60000"/>
              <a:lumOff val="40000"/>
            </a:schemeClr>
          </a:solidFill>
        </p:spPr>
        <p:txBody>
          <a:bodyPr wrap="square">
            <a:spAutoFit/>
          </a:bodyPr>
          <a:lstStyle/>
          <a:p>
            <a:r>
              <a:rPr lang="el-GR" sz="2200" dirty="0">
                <a:solidFill>
                  <a:srgbClr val="FFFFFF"/>
                </a:solidFill>
                <a:latin typeface="+mj-lt"/>
                <a:cs typeface="Arial" panose="020B0604020202020204" pitchFamily="34" charset="0"/>
              </a:rPr>
              <a:t>&gt; </a:t>
            </a:r>
            <a:r>
              <a:rPr lang="en-US" sz="2200" dirty="0">
                <a:solidFill>
                  <a:srgbClr val="FFFFFF"/>
                </a:solidFill>
                <a:latin typeface="+mj-lt"/>
                <a:cs typeface="Arial" panose="020B0604020202020204" pitchFamily="34" charset="0"/>
              </a:rPr>
              <a:t>344</a:t>
            </a:r>
            <a:r>
              <a:rPr lang="el-GR" sz="2200" dirty="0">
                <a:solidFill>
                  <a:srgbClr val="FFFFFF"/>
                </a:solidFill>
                <a:latin typeface="+mj-lt"/>
                <a:cs typeface="Arial" panose="020B0604020202020204" pitchFamily="34" charset="0"/>
              </a:rPr>
              <a:t> </a:t>
            </a:r>
            <a:r>
              <a:rPr lang="el-GR" sz="2200" dirty="0" smtClean="0">
                <a:solidFill>
                  <a:srgbClr val="FFFFFF"/>
                </a:solidFill>
                <a:latin typeface="+mj-lt"/>
                <a:cs typeface="Arial" panose="020B0604020202020204" pitchFamily="34" charset="0"/>
              </a:rPr>
              <a:t>θαλάσσια είδη</a:t>
            </a:r>
            <a:r>
              <a:rPr lang="en-US" sz="2200" dirty="0" smtClean="0">
                <a:solidFill>
                  <a:srgbClr val="FFFFFF"/>
                </a:solidFill>
                <a:latin typeface="+mj-lt"/>
                <a:cs typeface="Arial" panose="020B0604020202020204" pitchFamily="34" charset="0"/>
              </a:rPr>
              <a:t>(Kühn</a:t>
            </a:r>
            <a:r>
              <a:rPr lang="en-US" sz="2200" dirty="0">
                <a:solidFill>
                  <a:srgbClr val="FFFFFF"/>
                </a:solidFill>
                <a:latin typeface="+mj-lt"/>
                <a:cs typeface="Arial" panose="020B0604020202020204" pitchFamily="34" charset="0"/>
              </a:rPr>
              <a:t>, 2015)</a:t>
            </a:r>
            <a:endParaRPr lang="el-GR" sz="2200" dirty="0">
              <a:solidFill>
                <a:srgbClr val="FFFFFF"/>
              </a:solidFill>
              <a:latin typeface="+mj-lt"/>
              <a:cs typeface="Arial" panose="020B0604020202020204" pitchFamily="34" charset="0"/>
            </a:endParaRPr>
          </a:p>
        </p:txBody>
      </p:sp>
    </p:spTree>
    <p:extLst>
      <p:ext uri="{BB962C8B-B14F-4D97-AF65-F5344CB8AC3E}">
        <p14:creationId xmlns:p14="http://schemas.microsoft.com/office/powerpoint/2010/main" val="205932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xmlns="" id="{DD0B6389-2374-4677-B8BB-59410CCC32FD}"/>
              </a:ext>
            </a:extLst>
          </p:cNvPr>
          <p:cNvSpPr>
            <a:spLocks noGrp="1"/>
          </p:cNvSpPr>
          <p:nvPr>
            <p:ph type="title"/>
          </p:nvPr>
        </p:nvSpPr>
        <p:spPr>
          <a:xfrm>
            <a:off x="841248" y="381000"/>
            <a:ext cx="10972800" cy="1325563"/>
          </a:xfrm>
        </p:spPr>
        <p:txBody>
          <a:bodyPr>
            <a:normAutofit/>
          </a:bodyPr>
          <a:lstStyle/>
          <a:p>
            <a:r>
              <a:rPr lang="el-GR" dirty="0" smtClean="0"/>
              <a:t>Επιπτωσεισ </a:t>
            </a:r>
            <a:r>
              <a:rPr lang="en-GB" dirty="0" smtClean="0"/>
              <a:t>2</a:t>
            </a:r>
            <a:r>
              <a:rPr lang="el-GR" dirty="0" smtClean="0"/>
              <a:t>. καταποση</a:t>
            </a:r>
            <a:endParaRPr lang="en-US" dirty="0"/>
          </a:p>
        </p:txBody>
      </p:sp>
      <p:pic>
        <p:nvPicPr>
          <p:cNvPr id="17" name="Picture 7"/>
          <p:cNvPicPr>
            <a:picLocks noChangeAspect="1"/>
          </p:cNvPicPr>
          <p:nvPr/>
        </p:nvPicPr>
        <p:blipFill>
          <a:blip r:embed="rId2"/>
          <a:srcRect r="3020"/>
          <a:stretch>
            <a:fillRect/>
          </a:stretch>
        </p:blipFill>
        <p:spPr>
          <a:xfrm>
            <a:off x="-1" y="2286000"/>
            <a:ext cx="2961029" cy="2248063"/>
          </a:xfrm>
          <a:prstGeom prst="rect">
            <a:avLst/>
          </a:prstGeom>
        </p:spPr>
      </p:pic>
      <p:pic>
        <p:nvPicPr>
          <p:cNvPr id="18" name="Picture 8"/>
          <p:cNvPicPr>
            <a:picLocks noChangeAspect="1"/>
          </p:cNvPicPr>
          <p:nvPr/>
        </p:nvPicPr>
        <p:blipFill>
          <a:blip r:embed="rId3"/>
          <a:srcRect t="3777" b="1314"/>
          <a:stretch>
            <a:fillRect/>
          </a:stretch>
        </p:blipFill>
        <p:spPr>
          <a:xfrm>
            <a:off x="2961028" y="2285999"/>
            <a:ext cx="3089334" cy="2248063"/>
          </a:xfrm>
          <a:prstGeom prst="rect">
            <a:avLst/>
          </a:prstGeom>
        </p:spPr>
      </p:pic>
      <p:pic>
        <p:nvPicPr>
          <p:cNvPr id="19" name="Picture 9"/>
          <p:cNvPicPr>
            <a:picLocks noChangeAspect="1"/>
          </p:cNvPicPr>
          <p:nvPr/>
        </p:nvPicPr>
        <p:blipFill>
          <a:blip r:embed="rId4"/>
          <a:srcRect l="8573" r="2198"/>
          <a:stretch>
            <a:fillRect/>
          </a:stretch>
        </p:blipFill>
        <p:spPr>
          <a:xfrm>
            <a:off x="6050362" y="2285998"/>
            <a:ext cx="3107998" cy="2248063"/>
          </a:xfrm>
          <a:prstGeom prst="rect">
            <a:avLst/>
          </a:prstGeom>
        </p:spPr>
      </p:pic>
      <p:pic>
        <p:nvPicPr>
          <p:cNvPr id="20" name="Picture 10"/>
          <p:cNvPicPr>
            <a:picLocks noChangeAspect="1"/>
          </p:cNvPicPr>
          <p:nvPr/>
        </p:nvPicPr>
        <p:blipFill>
          <a:blip r:embed="rId5"/>
          <a:srcRect l="4147" r="24239"/>
          <a:stretch>
            <a:fillRect/>
          </a:stretch>
        </p:blipFill>
        <p:spPr>
          <a:xfrm>
            <a:off x="9158360" y="2286000"/>
            <a:ext cx="2857342" cy="2248063"/>
          </a:xfrm>
          <a:prstGeom prst="rect">
            <a:avLst/>
          </a:prstGeom>
        </p:spPr>
      </p:pic>
      <p:sp>
        <p:nvSpPr>
          <p:cNvPr id="13" name="Rectangle 12"/>
          <p:cNvSpPr/>
          <p:nvPr/>
        </p:nvSpPr>
        <p:spPr>
          <a:xfrm>
            <a:off x="7705608" y="4759235"/>
            <a:ext cx="3744678" cy="369332"/>
          </a:xfrm>
          <a:prstGeom prst="rect">
            <a:avLst/>
          </a:prstGeom>
          <a:solidFill>
            <a:schemeClr val="accent2">
              <a:lumMod val="60000"/>
              <a:lumOff val="40000"/>
            </a:schemeClr>
          </a:solidFill>
        </p:spPr>
        <p:txBody>
          <a:bodyPr wrap="none">
            <a:spAutoFit/>
          </a:bodyPr>
          <a:lstStyle/>
          <a:p>
            <a:pPr algn="r"/>
            <a:r>
              <a:rPr lang="el-GR" dirty="0">
                <a:solidFill>
                  <a:srgbClr val="FFFFFF"/>
                </a:solidFill>
                <a:latin typeface="Arial" panose="020B0604020202020204" pitchFamily="34" charset="0"/>
                <a:cs typeface="Arial" panose="020B0604020202020204" pitchFamily="34" charset="0"/>
              </a:rPr>
              <a:t>&gt; </a:t>
            </a:r>
            <a:r>
              <a:rPr lang="en-US" dirty="0" smtClean="0">
                <a:solidFill>
                  <a:srgbClr val="FFFFFF"/>
                </a:solidFill>
                <a:latin typeface="Arial" panose="020B0604020202020204" pitchFamily="34" charset="0"/>
                <a:cs typeface="Arial" panose="020B0604020202020204" pitchFamily="34" charset="0"/>
              </a:rPr>
              <a:t>331</a:t>
            </a:r>
            <a:r>
              <a:rPr lang="el-GR" dirty="0" smtClean="0">
                <a:solidFill>
                  <a:srgbClr val="FFFFFF"/>
                </a:solidFill>
                <a:latin typeface="Arial" panose="020B0604020202020204" pitchFamily="34" charset="0"/>
                <a:cs typeface="Arial" panose="020B0604020202020204" pitchFamily="34" charset="0"/>
              </a:rPr>
              <a:t> θαλάσσια είδη </a:t>
            </a:r>
            <a:r>
              <a:rPr lang="en-US" dirty="0">
                <a:solidFill>
                  <a:srgbClr val="FFFFFF"/>
                </a:solidFill>
                <a:latin typeface="Arial" panose="020B0604020202020204" pitchFamily="34" charset="0"/>
                <a:cs typeface="Arial" panose="020B0604020202020204" pitchFamily="34" charset="0"/>
              </a:rPr>
              <a:t>(Kühn, 2015)</a:t>
            </a:r>
            <a:r>
              <a:rPr lang="el-GR" dirty="0">
                <a:solidFill>
                  <a:srgbClr val="FFFFFF"/>
                </a:solidFill>
                <a:latin typeface="Arial" panose="020B0604020202020204" pitchFamily="34" charset="0"/>
                <a:cs typeface="Arial" panose="020B0604020202020204" pitchFamily="34" charset="0"/>
              </a:rPr>
              <a:t> </a:t>
            </a:r>
          </a:p>
        </p:txBody>
      </p:sp>
      <p:pic>
        <p:nvPicPr>
          <p:cNvPr id="22" name="Picture 2" descr="https://www.researchgate.net/profile/Muthuvairavasamy-Ramkumar/publication/353236681/figure/fig3/AS:1048592861122560@1627015428322/Classification-of-plastics-according-to-size-measured-in-any-longest-dimension-A-linear_W640.jpg"/>
          <p:cNvPicPr>
            <a:picLocks noChangeAspect="1" noChangeArrowheads="1"/>
          </p:cNvPicPr>
          <p:nvPr/>
        </p:nvPicPr>
        <p:blipFill rotWithShape="1">
          <a:blip r:embed="rId6">
            <a:extLst>
              <a:ext uri="{28A0092B-C50C-407E-A947-70E740481C1C}">
                <a14:useLocalDpi xmlns:a14="http://schemas.microsoft.com/office/drawing/2010/main" val="0"/>
              </a:ext>
            </a:extLst>
          </a:blip>
          <a:srcRect l="15043" r="14658"/>
          <a:stretch/>
        </p:blipFill>
        <p:spPr bwMode="auto">
          <a:xfrm>
            <a:off x="7229401" y="656367"/>
            <a:ext cx="4870746" cy="132397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Image result for plastic toxic chemical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72750" y="4825763"/>
            <a:ext cx="2443405" cy="151421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C:\Users\Argiro\OneDrive - ΕΛΛΗΝΙΚΟ ΚΕΝΤΡΟ ΘΑΛΑΣΣΙΩΝ ΕΡΕΥΝΩΝ\Elkethe\Projects\BUSTERS\PB in LAB\photos for PB LAB\photos with credits\FIG1_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6937" y="4647496"/>
            <a:ext cx="2738805" cy="185633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7" descr="Image result for magnifying glass drawin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2188" b="99792" l="1889" r="91778">
                        <a14:foregroundMark x1="16667" y1="2708" x2="91778" y2="10313"/>
                        <a14:foregroundMark x1="3333" y1="22656" x2="2778" y2="11979"/>
                        <a14:backgroundMark x1="7333" y1="6250" x2="7333" y2="6250"/>
                        <a14:backgroundMark x1="39444" y1="5677" x2="60556" y2="4427"/>
                        <a14:backgroundMark x1="8333" y1="5469" x2="8333" y2="5469"/>
                      </a14:backgroundRemoval>
                    </a14:imgEffect>
                  </a14:imgLayer>
                </a14:imgProps>
              </a:ext>
              <a:ext uri="{28A0092B-C50C-407E-A947-70E740481C1C}">
                <a14:useLocalDpi xmlns:a14="http://schemas.microsoft.com/office/drawing/2010/main" val="0"/>
              </a:ext>
            </a:extLst>
          </a:blip>
          <a:srcRect/>
          <a:stretch>
            <a:fillRect/>
          </a:stretch>
        </p:blipFill>
        <p:spPr bwMode="auto">
          <a:xfrm rot="18454034">
            <a:off x="1722227" y="4592172"/>
            <a:ext cx="1326887" cy="2536749"/>
          </a:xfrm>
          <a:prstGeom prst="rect">
            <a:avLst/>
          </a:prstGeom>
          <a:noFill/>
        </p:spPr>
      </p:pic>
      <p:pic>
        <p:nvPicPr>
          <p:cNvPr id="26" name="Picture 25">
            <a:extLst>
              <a:ext uri="{FF2B5EF4-FFF2-40B4-BE49-F238E27FC236}">
                <a16:creationId xmlns:a16="http://schemas.microsoft.com/office/drawing/2014/main" xmlns="" id="{59308BA9-1714-4B41-BD55-CA26F0C87C83}"/>
              </a:ext>
            </a:extLst>
          </p:cNvPr>
          <p:cNvPicPr>
            <a:picLocks noChangeAspect="1"/>
          </p:cNvPicPr>
          <p:nvPr/>
        </p:nvPicPr>
        <p:blipFill>
          <a:blip r:embed="rId11"/>
          <a:stretch>
            <a:fillRect/>
          </a:stretch>
        </p:blipFill>
        <p:spPr>
          <a:xfrm>
            <a:off x="1296537" y="4919613"/>
            <a:ext cx="1116430" cy="110285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7" name="Striped Right Arrow 26"/>
          <p:cNvSpPr/>
          <p:nvPr/>
        </p:nvSpPr>
        <p:spPr>
          <a:xfrm>
            <a:off x="2961028" y="5326318"/>
            <a:ext cx="1152128" cy="498688"/>
          </a:xfrm>
          <a:prstGeom prst="stripedRightArrow">
            <a:avLst>
              <a:gd name="adj1" fmla="val 34660"/>
              <a:gd name="adj2" fmla="val 113276"/>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6110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xmlns="" id="{DD0B6389-2374-4677-B8BB-59410CCC32FD}"/>
              </a:ext>
            </a:extLst>
          </p:cNvPr>
          <p:cNvSpPr>
            <a:spLocks noGrp="1"/>
          </p:cNvSpPr>
          <p:nvPr>
            <p:ph type="title"/>
          </p:nvPr>
        </p:nvSpPr>
        <p:spPr>
          <a:xfrm>
            <a:off x="841248" y="381000"/>
            <a:ext cx="10972800" cy="1325563"/>
          </a:xfrm>
        </p:spPr>
        <p:txBody>
          <a:bodyPr>
            <a:normAutofit/>
          </a:bodyPr>
          <a:lstStyle/>
          <a:p>
            <a:r>
              <a:rPr lang="el-GR" dirty="0" smtClean="0"/>
              <a:t>Επιπτωσεισ 3. Μεταφορα μη ενδημικων ειδων (</a:t>
            </a:r>
            <a:r>
              <a:rPr lang="en-GB" dirty="0" smtClean="0"/>
              <a:t>rafting)</a:t>
            </a:r>
            <a:r>
              <a:rPr lang="el-GR" dirty="0" smtClean="0"/>
              <a:t> </a:t>
            </a:r>
            <a:endParaRPr lang="en-US" dirty="0"/>
          </a:p>
        </p:txBody>
      </p:sp>
      <p:pic>
        <p:nvPicPr>
          <p:cNvPr id="7" name="Picture 6"/>
          <p:cNvPicPr>
            <a:picLocks noChangeAspect="1"/>
          </p:cNvPicPr>
          <p:nvPr/>
        </p:nvPicPr>
        <p:blipFill>
          <a:blip r:embed="rId2"/>
          <a:stretch>
            <a:fillRect/>
          </a:stretch>
        </p:blipFill>
        <p:spPr>
          <a:xfrm>
            <a:off x="4989938" y="2381327"/>
            <a:ext cx="4289048" cy="2552417"/>
          </a:xfrm>
          <a:prstGeom prst="rect">
            <a:avLst/>
          </a:prstGeom>
        </p:spPr>
      </p:pic>
      <p:pic>
        <p:nvPicPr>
          <p:cNvPr id="8" name="Picture 7"/>
          <p:cNvPicPr>
            <a:picLocks noChangeAspect="1"/>
          </p:cNvPicPr>
          <p:nvPr/>
        </p:nvPicPr>
        <p:blipFill>
          <a:blip r:embed="rId3"/>
          <a:stretch>
            <a:fillRect/>
          </a:stretch>
        </p:blipFill>
        <p:spPr>
          <a:xfrm>
            <a:off x="562182" y="2381328"/>
            <a:ext cx="4646120" cy="2552417"/>
          </a:xfrm>
          <a:prstGeom prst="rect">
            <a:avLst/>
          </a:prstGeom>
        </p:spPr>
      </p:pic>
    </p:spTree>
    <p:extLst>
      <p:ext uri="{BB962C8B-B14F-4D97-AF65-F5344CB8AC3E}">
        <p14:creationId xmlns:p14="http://schemas.microsoft.com/office/powerpoint/2010/main" val="35695665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xmlns="" id="{DD0B6389-2374-4677-B8BB-59410CCC32FD}"/>
              </a:ext>
            </a:extLst>
          </p:cNvPr>
          <p:cNvSpPr>
            <a:spLocks noGrp="1"/>
          </p:cNvSpPr>
          <p:nvPr>
            <p:ph type="title"/>
          </p:nvPr>
        </p:nvSpPr>
        <p:spPr>
          <a:xfrm>
            <a:off x="841248" y="381000"/>
            <a:ext cx="10972800" cy="1325563"/>
          </a:xfrm>
        </p:spPr>
        <p:txBody>
          <a:bodyPr>
            <a:normAutofit/>
          </a:bodyPr>
          <a:lstStyle/>
          <a:p>
            <a:r>
              <a:rPr lang="el-GR" dirty="0" smtClean="0"/>
              <a:t>Επιπτωσεισ </a:t>
            </a:r>
            <a:r>
              <a:rPr lang="en-GB" dirty="0" smtClean="0"/>
              <a:t>4</a:t>
            </a:r>
            <a:r>
              <a:rPr lang="el-GR" dirty="0" smtClean="0"/>
              <a:t>. ζημιεσ σε αλιετικα εργαλεια &amp; σκαφη</a:t>
            </a:r>
            <a:endParaRPr lang="en-US" dirty="0"/>
          </a:p>
        </p:txBody>
      </p:sp>
      <p:pic>
        <p:nvPicPr>
          <p:cNvPr id="5" name="Picture 8" descr="Fouled propeller-resize"/>
          <p:cNvPicPr>
            <a:picLocks noGrp="1" noChangeAspect="1" noChangeArrowheads="1"/>
          </p:cNvPicPr>
          <p:nvPr>
            <p:ph sz="half" idx="2"/>
          </p:nvPr>
        </p:nvPicPr>
        <p:blipFill>
          <a:blip r:embed="rId2" cstate="print"/>
          <a:srcRect/>
          <a:stretch>
            <a:fillRect/>
          </a:stretch>
        </p:blipFill>
        <p:spPr>
          <a:xfrm>
            <a:off x="1215910" y="2340584"/>
            <a:ext cx="3574453" cy="2780103"/>
          </a:xfrm>
          <a:noFill/>
        </p:spPr>
      </p:pic>
      <p:pic>
        <p:nvPicPr>
          <p:cNvPr id="6" name="Picture 6" descr="rubbishcutnew"/>
          <p:cNvPicPr>
            <a:picLocks noGrp="1" noChangeAspect="1" noChangeArrowheads="1"/>
          </p:cNvPicPr>
          <p:nvPr>
            <p:ph sz="half" idx="1"/>
          </p:nvPr>
        </p:nvPicPr>
        <p:blipFill>
          <a:blip r:embed="rId3" cstate="print"/>
          <a:stretch>
            <a:fillRect/>
          </a:stretch>
        </p:blipFill>
        <p:spPr>
          <a:xfrm>
            <a:off x="4793358" y="2330373"/>
            <a:ext cx="4109435" cy="2773889"/>
          </a:xfrm>
          <a:noFill/>
        </p:spPr>
      </p:pic>
    </p:spTree>
    <p:extLst>
      <p:ext uri="{BB962C8B-B14F-4D97-AF65-F5344CB8AC3E}">
        <p14:creationId xmlns:p14="http://schemas.microsoft.com/office/powerpoint/2010/main" val="24399940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xmlns="" id="{DD0B6389-2374-4677-B8BB-59410CCC32FD}"/>
              </a:ext>
            </a:extLst>
          </p:cNvPr>
          <p:cNvSpPr>
            <a:spLocks noGrp="1"/>
          </p:cNvSpPr>
          <p:nvPr>
            <p:ph type="title"/>
          </p:nvPr>
        </p:nvSpPr>
        <p:spPr>
          <a:xfrm>
            <a:off x="603274" y="218789"/>
            <a:ext cx="10972800" cy="915537"/>
          </a:xfrm>
        </p:spPr>
        <p:txBody>
          <a:bodyPr>
            <a:normAutofit/>
          </a:bodyPr>
          <a:lstStyle/>
          <a:p>
            <a:r>
              <a:rPr lang="el-GR" dirty="0" smtClean="0"/>
              <a:t>Καταγραφη προβληματοσ στισ παραλιεσ</a:t>
            </a:r>
            <a:r>
              <a:rPr lang="en-GB" dirty="0" smtClean="0"/>
              <a:t> (1)</a:t>
            </a: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878" t="14614" r="-1"/>
          <a:stretch/>
        </p:blipFill>
        <p:spPr>
          <a:xfrm>
            <a:off x="3590925" y="4992198"/>
            <a:ext cx="2547819" cy="166282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264" y="4707603"/>
            <a:ext cx="2583755" cy="1937817"/>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68638" y="1621253"/>
            <a:ext cx="3445007" cy="2583754"/>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b="10146"/>
          <a:stretch/>
        </p:blipFill>
        <p:spPr>
          <a:xfrm>
            <a:off x="3572736" y="3176743"/>
            <a:ext cx="2550977" cy="1719107"/>
          </a:xfrm>
          <a:prstGeom prst="rect">
            <a:avLst/>
          </a:prstGeom>
        </p:spPr>
      </p:pic>
      <p:pic>
        <p:nvPicPr>
          <p:cNvPr id="11" name="Picture 10"/>
          <p:cNvPicPr>
            <a:picLocks noChangeAspect="1"/>
          </p:cNvPicPr>
          <p:nvPr/>
        </p:nvPicPr>
        <p:blipFill rotWithShape="1">
          <a:blip r:embed="rId6"/>
          <a:srcRect l="432" t="3152" r="2429" b="3472"/>
          <a:stretch/>
        </p:blipFill>
        <p:spPr>
          <a:xfrm>
            <a:off x="3542183" y="1190625"/>
            <a:ext cx="2581530" cy="1910362"/>
          </a:xfrm>
          <a:prstGeom prst="rect">
            <a:avLst/>
          </a:prstGeom>
          <a:effectLst/>
        </p:spPr>
      </p:pic>
      <p:pic>
        <p:nvPicPr>
          <p:cNvPr id="12" name="Picture 11"/>
          <p:cNvPicPr>
            <a:picLocks noChangeAspect="1"/>
          </p:cNvPicPr>
          <p:nvPr/>
        </p:nvPicPr>
        <p:blipFill>
          <a:blip r:embed="rId7"/>
          <a:stretch>
            <a:fillRect/>
          </a:stretch>
        </p:blipFill>
        <p:spPr>
          <a:xfrm>
            <a:off x="6218268" y="4047039"/>
            <a:ext cx="2033413" cy="2587066"/>
          </a:xfrm>
          <a:prstGeom prst="rect">
            <a:avLst/>
          </a:prstGeom>
        </p:spPr>
      </p:pic>
      <p:pic>
        <p:nvPicPr>
          <p:cNvPr id="13" name="Picture 12"/>
          <p:cNvPicPr>
            <a:picLocks noChangeAspect="1"/>
          </p:cNvPicPr>
          <p:nvPr/>
        </p:nvPicPr>
        <p:blipFill>
          <a:blip r:embed="rId8"/>
          <a:stretch>
            <a:fillRect/>
          </a:stretch>
        </p:blipFill>
        <p:spPr>
          <a:xfrm rot="5400000">
            <a:off x="5889742" y="1530333"/>
            <a:ext cx="2717666" cy="2038250"/>
          </a:xfrm>
          <a:prstGeom prst="rect">
            <a:avLst/>
          </a:prstGeom>
        </p:spPr>
      </p:pic>
      <p:sp>
        <p:nvSpPr>
          <p:cNvPr id="14" name="TextBox 13"/>
          <p:cNvSpPr txBox="1"/>
          <p:nvPr/>
        </p:nvSpPr>
        <p:spPr>
          <a:xfrm>
            <a:off x="8120420" y="1134326"/>
            <a:ext cx="3812271" cy="1754326"/>
          </a:xfrm>
          <a:prstGeom prst="rect">
            <a:avLst/>
          </a:prstGeom>
          <a:noFill/>
        </p:spPr>
        <p:txBody>
          <a:bodyPr wrap="square" rtlCol="0">
            <a:spAutoFit/>
          </a:bodyPr>
          <a:lstStyle/>
          <a:p>
            <a:pPr algn="r"/>
            <a:r>
              <a:rPr lang="el-GR" b="1" dirty="0">
                <a:solidFill>
                  <a:schemeClr val="accent2">
                    <a:lumMod val="75000"/>
                  </a:schemeClr>
                </a:solidFill>
                <a:latin typeface="+mj-lt"/>
              </a:rPr>
              <a:t>Αποτελέσματα </a:t>
            </a:r>
            <a:r>
              <a:rPr lang="el-GR" b="1" dirty="0" smtClean="0">
                <a:solidFill>
                  <a:schemeClr val="accent2">
                    <a:lumMod val="75000"/>
                  </a:schemeClr>
                </a:solidFill>
                <a:latin typeface="+mj-lt"/>
              </a:rPr>
              <a:t>2015-2020 </a:t>
            </a:r>
          </a:p>
          <a:p>
            <a:pPr algn="r"/>
            <a:r>
              <a:rPr lang="el-GR" b="1" dirty="0" smtClean="0">
                <a:solidFill>
                  <a:schemeClr val="accent2">
                    <a:lumMod val="75000"/>
                  </a:schemeClr>
                </a:solidFill>
                <a:latin typeface="+mj-lt"/>
              </a:rPr>
              <a:t>(</a:t>
            </a:r>
            <a:r>
              <a:rPr lang="el-GR" b="1" dirty="0">
                <a:solidFill>
                  <a:schemeClr val="accent2">
                    <a:lumMod val="75000"/>
                  </a:schemeClr>
                </a:solidFill>
                <a:latin typeface="+mj-lt"/>
              </a:rPr>
              <a:t>44 παραλίες, </a:t>
            </a:r>
            <a:r>
              <a:rPr lang="el-GR" dirty="0">
                <a:solidFill>
                  <a:schemeClr val="accent2">
                    <a:lumMod val="75000"/>
                  </a:schemeClr>
                </a:solidFill>
                <a:latin typeface="+mj-lt"/>
              </a:rPr>
              <a:t>83  καταγραφές) </a:t>
            </a:r>
            <a:endParaRPr lang="el-GR" dirty="0" smtClean="0">
              <a:solidFill>
                <a:schemeClr val="accent2">
                  <a:lumMod val="75000"/>
                </a:schemeClr>
              </a:solidFill>
              <a:latin typeface="+mj-lt"/>
            </a:endParaRPr>
          </a:p>
          <a:p>
            <a:pPr algn="r"/>
            <a:r>
              <a:rPr lang="el-GR" dirty="0" smtClean="0">
                <a:solidFill>
                  <a:schemeClr val="accent2">
                    <a:lumMod val="75000"/>
                  </a:schemeClr>
                </a:solidFill>
                <a:latin typeface="+mj-lt"/>
              </a:rPr>
              <a:t>Μέσος </a:t>
            </a:r>
            <a:r>
              <a:rPr lang="el-GR" dirty="0">
                <a:solidFill>
                  <a:schemeClr val="accent2">
                    <a:lumMod val="75000"/>
                  </a:schemeClr>
                </a:solidFill>
                <a:latin typeface="+mj-lt"/>
              </a:rPr>
              <a:t>όρος </a:t>
            </a:r>
            <a:r>
              <a:rPr lang="el-GR" b="1" dirty="0" smtClean="0">
                <a:solidFill>
                  <a:schemeClr val="accent2">
                    <a:lumMod val="75000"/>
                  </a:schemeClr>
                </a:solidFill>
                <a:latin typeface="+mj-lt"/>
              </a:rPr>
              <a:t>3</a:t>
            </a:r>
            <a:r>
              <a:rPr lang="en-GB" b="1" dirty="0" smtClean="0">
                <a:solidFill>
                  <a:schemeClr val="accent2">
                    <a:lumMod val="75000"/>
                  </a:schemeClr>
                </a:solidFill>
                <a:latin typeface="+mj-lt"/>
              </a:rPr>
              <a:t>8</a:t>
            </a:r>
            <a:r>
              <a:rPr lang="el-GR" b="1" dirty="0" smtClean="0">
                <a:solidFill>
                  <a:schemeClr val="accent2">
                    <a:lumMod val="75000"/>
                  </a:schemeClr>
                </a:solidFill>
                <a:latin typeface="+mj-lt"/>
              </a:rPr>
              <a:t>3 </a:t>
            </a:r>
            <a:r>
              <a:rPr lang="el-GR" b="1" dirty="0">
                <a:solidFill>
                  <a:schemeClr val="accent2">
                    <a:lumMod val="75000"/>
                  </a:schemeClr>
                </a:solidFill>
                <a:latin typeface="+mj-lt"/>
              </a:rPr>
              <a:t>κομ./100μ  </a:t>
            </a:r>
          </a:p>
          <a:p>
            <a:pPr algn="r"/>
            <a:r>
              <a:rPr lang="el-GR" dirty="0">
                <a:solidFill>
                  <a:schemeClr val="accent2">
                    <a:lumMod val="75000"/>
                  </a:schemeClr>
                </a:solidFill>
                <a:latin typeface="+mj-lt"/>
              </a:rPr>
              <a:t>Μεσόγειος</a:t>
            </a:r>
            <a:r>
              <a:rPr lang="el-GR" b="1" dirty="0">
                <a:solidFill>
                  <a:schemeClr val="accent2">
                    <a:lumMod val="75000"/>
                  </a:schemeClr>
                </a:solidFill>
                <a:latin typeface="+mj-lt"/>
              </a:rPr>
              <a:t> 274 κομ./</a:t>
            </a:r>
            <a:r>
              <a:rPr lang="el-GR" b="1" dirty="0" smtClean="0">
                <a:solidFill>
                  <a:schemeClr val="accent2">
                    <a:lumMod val="75000"/>
                  </a:schemeClr>
                </a:solidFill>
                <a:latin typeface="+mj-lt"/>
              </a:rPr>
              <a:t>100μ </a:t>
            </a:r>
            <a:r>
              <a:rPr lang="el-GR" dirty="0" smtClean="0">
                <a:solidFill>
                  <a:schemeClr val="accent2">
                    <a:lumMod val="75000"/>
                  </a:schemeClr>
                </a:solidFill>
                <a:latin typeface="+mj-lt"/>
              </a:rPr>
              <a:t>Ευρωπάϊκός </a:t>
            </a:r>
            <a:r>
              <a:rPr lang="el-GR" dirty="0">
                <a:solidFill>
                  <a:schemeClr val="accent2">
                    <a:lumMod val="75000"/>
                  </a:schemeClr>
                </a:solidFill>
                <a:latin typeface="+mj-lt"/>
              </a:rPr>
              <a:t>στόχος  </a:t>
            </a:r>
            <a:r>
              <a:rPr lang="el-GR" b="1" dirty="0">
                <a:solidFill>
                  <a:schemeClr val="accent2">
                    <a:lumMod val="75000"/>
                  </a:schemeClr>
                </a:solidFill>
                <a:latin typeface="+mj-lt"/>
              </a:rPr>
              <a:t>20 κομ./100μ</a:t>
            </a:r>
            <a:endParaRPr lang="en-US" b="1" dirty="0">
              <a:solidFill>
                <a:schemeClr val="accent2">
                  <a:lumMod val="75000"/>
                </a:schemeClr>
              </a:solidFill>
              <a:latin typeface="+mj-lt"/>
            </a:endParaRPr>
          </a:p>
        </p:txBody>
      </p:sp>
      <p:pic>
        <p:nvPicPr>
          <p:cNvPr id="15" name="Picture 14"/>
          <p:cNvPicPr>
            <a:picLocks noChangeAspect="1"/>
          </p:cNvPicPr>
          <p:nvPr/>
        </p:nvPicPr>
        <p:blipFill rotWithShape="1">
          <a:blip r:embed="rId9"/>
          <a:srcRect t="4988" r="7999" b="4194"/>
          <a:stretch/>
        </p:blipFill>
        <p:spPr>
          <a:xfrm>
            <a:off x="890373" y="1190625"/>
            <a:ext cx="3957851" cy="2466974"/>
          </a:xfrm>
          <a:prstGeom prst="rect">
            <a:avLst/>
          </a:prstGeom>
        </p:spPr>
      </p:pic>
      <p:pic>
        <p:nvPicPr>
          <p:cNvPr id="17" name="Picture 16"/>
          <p:cNvPicPr>
            <a:picLocks noChangeAspect="1"/>
          </p:cNvPicPr>
          <p:nvPr/>
        </p:nvPicPr>
        <p:blipFill rotWithShape="1">
          <a:blip r:embed="rId10"/>
          <a:srcRect l="802" t="1852" r="900" b="2084"/>
          <a:stretch/>
        </p:blipFill>
        <p:spPr>
          <a:xfrm>
            <a:off x="866346" y="3689926"/>
            <a:ext cx="6189547" cy="2931305"/>
          </a:xfrm>
          <a:prstGeom prst="rect">
            <a:avLst/>
          </a:prstGeom>
        </p:spPr>
      </p:pic>
      <p:pic>
        <p:nvPicPr>
          <p:cNvPr id="19" name="Εικόνα 2">
            <a:extLst>
              <a:ext uri="{FF2B5EF4-FFF2-40B4-BE49-F238E27FC236}">
                <a16:creationId xmlns:lc="http://schemas.openxmlformats.org/drawingml/2006/lockedCanvas" xmlns:a16="http://schemas.microsoft.com/office/drawing/2014/main" xmlns="" id="{1440EBC9-956E-4C3E-8F33-7B5C7B69FB5B}"/>
              </a:ext>
            </a:extLst>
          </p:cNvPr>
          <p:cNvPicPr>
            <a:picLocks noChangeAspect="1"/>
          </p:cNvPicPr>
          <p:nvPr/>
        </p:nvPicPr>
        <p:blipFill>
          <a:blip r:embed="rId11"/>
          <a:stretch>
            <a:fillRect/>
          </a:stretch>
        </p:blipFill>
        <p:spPr>
          <a:xfrm>
            <a:off x="6089674" y="3503165"/>
            <a:ext cx="6102326" cy="3304825"/>
          </a:xfrm>
          <a:prstGeom prst="rect">
            <a:avLst/>
          </a:prstGeom>
        </p:spPr>
      </p:pic>
    </p:spTree>
    <p:extLst>
      <p:ext uri="{BB962C8B-B14F-4D97-AF65-F5344CB8AC3E}">
        <p14:creationId xmlns:p14="http://schemas.microsoft.com/office/powerpoint/2010/main" val="398482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789358" y="1282890"/>
            <a:ext cx="7358356" cy="4899546"/>
            <a:chOff x="2815628" y="1051844"/>
            <a:chExt cx="5794972" cy="5320381"/>
          </a:xfrm>
        </p:grpSpPr>
        <p:pic>
          <p:nvPicPr>
            <p:cNvPr id="8" name="Picture 7"/>
            <p:cNvPicPr>
              <a:picLocks noChangeAspect="1"/>
            </p:cNvPicPr>
            <p:nvPr/>
          </p:nvPicPr>
          <p:blipFill rotWithShape="1">
            <a:blip r:embed="rId2"/>
            <a:srcRect l="1882" t="932" r="1422" b="1521"/>
            <a:stretch/>
          </p:blipFill>
          <p:spPr>
            <a:xfrm>
              <a:off x="2838450" y="1057275"/>
              <a:ext cx="5772150" cy="5314950"/>
            </a:xfrm>
            <a:prstGeom prst="rect">
              <a:avLst/>
            </a:prstGeom>
          </p:spPr>
        </p:pic>
        <p:sp>
          <p:nvSpPr>
            <p:cNvPr id="9" name="Rectangle 8"/>
            <p:cNvSpPr/>
            <p:nvPr/>
          </p:nvSpPr>
          <p:spPr>
            <a:xfrm>
              <a:off x="2815628" y="1051844"/>
              <a:ext cx="1837853" cy="396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1">
            <a:extLst>
              <a:ext uri="{FF2B5EF4-FFF2-40B4-BE49-F238E27FC236}">
                <a16:creationId xmlns:a16="http://schemas.microsoft.com/office/drawing/2014/main" xmlns="" id="{DD0B6389-2374-4677-B8BB-59410CCC32FD}"/>
              </a:ext>
            </a:extLst>
          </p:cNvPr>
          <p:cNvSpPr>
            <a:spLocks noGrp="1"/>
          </p:cNvSpPr>
          <p:nvPr>
            <p:ph type="title"/>
          </p:nvPr>
        </p:nvSpPr>
        <p:spPr>
          <a:xfrm>
            <a:off x="736979" y="55151"/>
            <a:ext cx="10972800" cy="1325563"/>
          </a:xfrm>
        </p:spPr>
        <p:txBody>
          <a:bodyPr>
            <a:normAutofit/>
          </a:bodyPr>
          <a:lstStyle/>
          <a:p>
            <a:r>
              <a:rPr lang="el-GR" dirty="0"/>
              <a:t>Καταγραφη προβληματοσ στισ </a:t>
            </a:r>
            <a:r>
              <a:rPr lang="el-GR" dirty="0" smtClean="0"/>
              <a:t>παραλιεσ</a:t>
            </a:r>
            <a:r>
              <a:rPr lang="en-GB" dirty="0" smtClean="0"/>
              <a:t> (</a:t>
            </a:r>
            <a:r>
              <a:rPr lang="el-GR" dirty="0" smtClean="0"/>
              <a:t>2</a:t>
            </a:r>
            <a:r>
              <a:rPr lang="en-GB" dirty="0" smtClean="0"/>
              <a:t>)</a:t>
            </a:r>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16" y="1100206"/>
            <a:ext cx="3857625" cy="527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882186" y="6182436"/>
            <a:ext cx="2265528" cy="369332"/>
          </a:xfrm>
          <a:prstGeom prst="rect">
            <a:avLst/>
          </a:prstGeom>
          <a:noFill/>
        </p:spPr>
        <p:txBody>
          <a:bodyPr wrap="square" rtlCol="0">
            <a:spAutoFit/>
          </a:bodyPr>
          <a:lstStyle/>
          <a:p>
            <a:r>
              <a:rPr lang="en-GB" i="1" dirty="0" err="1" smtClean="0"/>
              <a:t>Kikaki</a:t>
            </a:r>
            <a:r>
              <a:rPr lang="en-GB" i="1" dirty="0" smtClean="0"/>
              <a:t> et., al 2021</a:t>
            </a:r>
            <a:endParaRPr lang="en-US" i="1" dirty="0"/>
          </a:p>
        </p:txBody>
      </p:sp>
      <p:pic>
        <p:nvPicPr>
          <p:cNvPr id="1028" name="Picture 4" descr="Μπορεί να είναι εικόνα λίμνη"/>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6535" y="1465555"/>
            <a:ext cx="3558415" cy="237169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Μπορεί να είναι εικόνα σώμα νερού και παραλία"/>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989" y="1465555"/>
            <a:ext cx="3290409" cy="2371698"/>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Μπορεί να είναι εικόνα 4 άτομα και κείμενο"/>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989" y="3837253"/>
            <a:ext cx="3810634" cy="253980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Μπορεί να είναι εικόνα τσάι"/>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1625" y="3563676"/>
            <a:ext cx="3038189" cy="31842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Chart 10"/>
          <p:cNvGraphicFramePr/>
          <p:nvPr>
            <p:extLst>
              <p:ext uri="{D42A27DB-BD31-4B8C-83A1-F6EECF244321}">
                <p14:modId xmlns:p14="http://schemas.microsoft.com/office/powerpoint/2010/main" val="3204422178"/>
              </p:ext>
            </p:extLst>
          </p:nvPr>
        </p:nvGraphicFramePr>
        <p:xfrm>
          <a:off x="7772400" y="1008992"/>
          <a:ext cx="4593010" cy="3499946"/>
        </p:xfrm>
        <a:graphic>
          <a:graphicData uri="http://schemas.openxmlformats.org/drawingml/2006/chart">
            <c:chart xmlns:c="http://schemas.openxmlformats.org/drawingml/2006/chart" xmlns:r="http://schemas.openxmlformats.org/officeDocument/2006/relationships" r:id="rId8"/>
          </a:graphicData>
        </a:graphic>
      </p:graphicFrame>
      <p:pic>
        <p:nvPicPr>
          <p:cNvPr id="1031"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47891" y="1072502"/>
            <a:ext cx="2829406" cy="3492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8647891" y="4554695"/>
            <a:ext cx="2879678" cy="923330"/>
          </a:xfrm>
          <a:prstGeom prst="rect">
            <a:avLst/>
          </a:prstGeom>
          <a:noFill/>
        </p:spPr>
        <p:txBody>
          <a:bodyPr wrap="square" rtlCol="0">
            <a:spAutoFit/>
          </a:bodyPr>
          <a:lstStyle/>
          <a:p>
            <a:r>
              <a:rPr lang="el-GR" i="1" dirty="0" smtClean="0"/>
              <a:t>ΚΕΑ, Νοέμβρης 2023,</a:t>
            </a:r>
          </a:p>
          <a:p>
            <a:r>
              <a:rPr lang="el-GR" i="1" dirty="0" smtClean="0"/>
              <a:t>Μετα τις καταστροφικές πλυμμήρες.</a:t>
            </a:r>
            <a:endParaRPr lang="en-US" i="1" dirty="0"/>
          </a:p>
        </p:txBody>
      </p:sp>
    </p:spTree>
    <p:extLst>
      <p:ext uri="{BB962C8B-B14F-4D97-AF65-F5344CB8AC3E}">
        <p14:creationId xmlns:p14="http://schemas.microsoft.com/office/powerpoint/2010/main" val="314993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31"/>
                                        </p:tgtEl>
                                        <p:attrNameLst>
                                          <p:attrName>style.visibility</p:attrName>
                                        </p:attrNameLst>
                                      </p:cBhvr>
                                      <p:to>
                                        <p:strVal val="visible"/>
                                      </p:to>
                                    </p:set>
                                    <p:animEffect transition="in" filter="fade">
                                      <p:cBhvr>
                                        <p:cTn id="11" dur="500"/>
                                        <p:tgtEl>
                                          <p:spTgt spid="103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Effect transition="in" filter="fade">
                                      <p:cBhvr>
                                        <p:cTn id="19" dur="500"/>
                                        <p:tgtEl>
                                          <p:spTgt spid="1030"/>
                                        </p:tgtEl>
                                      </p:cBhvr>
                                    </p:animEffect>
                                  </p:childTnLst>
                                </p:cTn>
                              </p:par>
                              <p:par>
                                <p:cTn id="20" presetID="10" presetClass="entr" presetSubtype="0" fill="hold" nodeType="with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fade">
                                      <p:cBhvr>
                                        <p:cTn id="22" dur="500"/>
                                        <p:tgtEl>
                                          <p:spTgt spid="1028"/>
                                        </p:tgtEl>
                                      </p:cBhvr>
                                    </p:animEffect>
                                  </p:childTnLst>
                                </p:cTn>
                              </p:par>
                              <p:par>
                                <p:cTn id="23" presetID="10" presetClass="entr" presetSubtype="0" fill="hold" nodeType="withEffect">
                                  <p:stCondLst>
                                    <p:cond delay="0"/>
                                  </p:stCondLst>
                                  <p:childTnLst>
                                    <p:set>
                                      <p:cBhvr>
                                        <p:cTn id="24" dur="1" fill="hold">
                                          <p:stCondLst>
                                            <p:cond delay="0"/>
                                          </p:stCondLst>
                                        </p:cTn>
                                        <p:tgtEl>
                                          <p:spTgt spid="1033"/>
                                        </p:tgtEl>
                                        <p:attrNameLst>
                                          <p:attrName>style.visibility</p:attrName>
                                        </p:attrNameLst>
                                      </p:cBhvr>
                                      <p:to>
                                        <p:strVal val="visible"/>
                                      </p:to>
                                    </p:set>
                                    <p:animEffect transition="in" filter="fade">
                                      <p:cBhvr>
                                        <p:cTn id="25" dur="500"/>
                                        <p:tgtEl>
                                          <p:spTgt spid="1033"/>
                                        </p:tgtEl>
                                      </p:cBhvr>
                                    </p:animEffect>
                                  </p:childTnLst>
                                </p:cTn>
                              </p:par>
                              <p:par>
                                <p:cTn id="26" presetID="10" presetClass="entr" presetSubtype="0"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Ομάδα 6">
            <a:extLst>
              <a:ext uri="{FF2B5EF4-FFF2-40B4-BE49-F238E27FC236}">
                <a16:creationId xmlns:lc="http://schemas.openxmlformats.org/drawingml/2006/lockedCanvas" xmlns:a16="http://schemas.microsoft.com/office/drawing/2014/main" xmlns="" id="{4CE237F8-06E9-4DAE-9F31-323FD58D64E7}"/>
              </a:ext>
            </a:extLst>
          </p:cNvPr>
          <p:cNvGrpSpPr/>
          <p:nvPr/>
        </p:nvGrpSpPr>
        <p:grpSpPr>
          <a:xfrm>
            <a:off x="1473959" y="844322"/>
            <a:ext cx="7312540" cy="5744621"/>
            <a:chOff x="582302" y="668152"/>
            <a:chExt cx="6798010" cy="6018442"/>
          </a:xfrm>
        </p:grpSpPr>
        <p:pic>
          <p:nvPicPr>
            <p:cNvPr id="23" name="Picture 22" descr="C:\Users\czeri\Documents\ODV\data\MapView\Greece.tif"/>
            <p:cNvPicPr>
              <a:picLocks noChangeAspect="1" noChangeArrowheads="1"/>
            </p:cNvPicPr>
            <p:nvPr/>
          </p:nvPicPr>
          <p:blipFill>
            <a:blip r:embed="rId2" cstate="print"/>
            <a:srcRect r="11846"/>
            <a:stretch>
              <a:fillRect/>
            </a:stretch>
          </p:blipFill>
          <p:spPr bwMode="auto">
            <a:xfrm>
              <a:off x="582302" y="668152"/>
              <a:ext cx="6798010" cy="6018442"/>
            </a:xfrm>
            <a:prstGeom prst="rect">
              <a:avLst/>
            </a:prstGeom>
            <a:noFill/>
          </p:spPr>
        </p:pic>
        <p:sp>
          <p:nvSpPr>
            <p:cNvPr id="24" name="Oval 23"/>
            <p:cNvSpPr/>
            <p:nvPr/>
          </p:nvSpPr>
          <p:spPr>
            <a:xfrm>
              <a:off x="1531133" y="2210412"/>
              <a:ext cx="162000" cy="162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25" name="Oval 24"/>
            <p:cNvSpPr/>
            <p:nvPr/>
          </p:nvSpPr>
          <p:spPr>
            <a:xfrm>
              <a:off x="1667091" y="2310694"/>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26" name="Oval 25"/>
            <p:cNvSpPr/>
            <p:nvPr/>
          </p:nvSpPr>
          <p:spPr>
            <a:xfrm>
              <a:off x="1531133" y="2515354"/>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27" name="Oval 26"/>
            <p:cNvSpPr/>
            <p:nvPr/>
          </p:nvSpPr>
          <p:spPr>
            <a:xfrm>
              <a:off x="1667091" y="2596354"/>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28" name="Oval 27"/>
            <p:cNvSpPr/>
            <p:nvPr/>
          </p:nvSpPr>
          <p:spPr>
            <a:xfrm>
              <a:off x="2173326" y="3667577"/>
              <a:ext cx="162000" cy="162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29" name="Oval 28"/>
            <p:cNvSpPr/>
            <p:nvPr/>
          </p:nvSpPr>
          <p:spPr>
            <a:xfrm>
              <a:off x="2010074" y="3783207"/>
              <a:ext cx="162000" cy="162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0" name="Oval 29"/>
            <p:cNvSpPr/>
            <p:nvPr/>
          </p:nvSpPr>
          <p:spPr>
            <a:xfrm>
              <a:off x="2534922" y="4238896"/>
              <a:ext cx="162000" cy="16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1" name="Oval 30"/>
            <p:cNvSpPr/>
            <p:nvPr/>
          </p:nvSpPr>
          <p:spPr>
            <a:xfrm>
              <a:off x="2466652" y="4041577"/>
              <a:ext cx="162000" cy="162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2" name="Oval 31"/>
            <p:cNvSpPr/>
            <p:nvPr/>
          </p:nvSpPr>
          <p:spPr>
            <a:xfrm>
              <a:off x="2547652" y="4413552"/>
              <a:ext cx="162000" cy="162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3" name="Oval 32"/>
            <p:cNvSpPr/>
            <p:nvPr/>
          </p:nvSpPr>
          <p:spPr>
            <a:xfrm>
              <a:off x="4189584" y="5240526"/>
              <a:ext cx="162000" cy="16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4" name="Oval 33"/>
            <p:cNvSpPr/>
            <p:nvPr/>
          </p:nvSpPr>
          <p:spPr>
            <a:xfrm>
              <a:off x="4053626" y="5452949"/>
              <a:ext cx="162000" cy="162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5" name="Oval 34"/>
            <p:cNvSpPr/>
            <p:nvPr/>
          </p:nvSpPr>
          <p:spPr>
            <a:xfrm>
              <a:off x="4270584" y="5595779"/>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6" name="Oval 35"/>
            <p:cNvSpPr/>
            <p:nvPr/>
          </p:nvSpPr>
          <p:spPr>
            <a:xfrm>
              <a:off x="3677960" y="3443085"/>
              <a:ext cx="162000" cy="162000"/>
            </a:xfrm>
            <a:prstGeom prst="ellips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7" name="Oval 36"/>
            <p:cNvSpPr/>
            <p:nvPr/>
          </p:nvSpPr>
          <p:spPr>
            <a:xfrm>
              <a:off x="3552345" y="3582351"/>
              <a:ext cx="162000" cy="16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8" name="Oval 37"/>
            <p:cNvSpPr/>
            <p:nvPr/>
          </p:nvSpPr>
          <p:spPr>
            <a:xfrm>
              <a:off x="2102627" y="3564430"/>
              <a:ext cx="161976" cy="16201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39" name="Oval 38">
              <a:extLst>
                <a:ext uri="{FF2B5EF4-FFF2-40B4-BE49-F238E27FC236}">
                  <a16:creationId xmlns:lc="http://schemas.openxmlformats.org/drawingml/2006/lockedCanvas" xmlns:a16="http://schemas.microsoft.com/office/drawing/2014/main" xmlns="" id="{6EDC1B39-B3C3-4C5C-ADD1-48B1CCB30F4B}"/>
                </a:ext>
              </a:extLst>
            </p:cNvPr>
            <p:cNvSpPr/>
            <p:nvPr/>
          </p:nvSpPr>
          <p:spPr>
            <a:xfrm>
              <a:off x="4775699" y="1522680"/>
              <a:ext cx="162000" cy="16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0" name="Oval 39">
              <a:extLst>
                <a:ext uri="{FF2B5EF4-FFF2-40B4-BE49-F238E27FC236}">
                  <a16:creationId xmlns:lc="http://schemas.openxmlformats.org/drawingml/2006/lockedCanvas" xmlns:a16="http://schemas.microsoft.com/office/drawing/2014/main" xmlns="" id="{59753339-EA87-4117-A066-C54E782F771D}"/>
                </a:ext>
              </a:extLst>
            </p:cNvPr>
            <p:cNvSpPr/>
            <p:nvPr/>
          </p:nvSpPr>
          <p:spPr>
            <a:xfrm>
              <a:off x="4980292" y="1684680"/>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1" name="Oval 40">
              <a:extLst>
                <a:ext uri="{FF2B5EF4-FFF2-40B4-BE49-F238E27FC236}">
                  <a16:creationId xmlns:lc="http://schemas.openxmlformats.org/drawingml/2006/lockedCanvas" xmlns:a16="http://schemas.microsoft.com/office/drawing/2014/main" xmlns="" id="{4AF038F5-F7F1-4969-84F2-527CCAA6BE88}"/>
                </a:ext>
              </a:extLst>
            </p:cNvPr>
            <p:cNvSpPr/>
            <p:nvPr/>
          </p:nvSpPr>
          <p:spPr>
            <a:xfrm>
              <a:off x="3297768" y="1690045"/>
              <a:ext cx="162000" cy="16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2" name="Oval 41">
              <a:extLst>
                <a:ext uri="{FF2B5EF4-FFF2-40B4-BE49-F238E27FC236}">
                  <a16:creationId xmlns:lc="http://schemas.openxmlformats.org/drawingml/2006/lockedCanvas" xmlns:a16="http://schemas.microsoft.com/office/drawing/2014/main" xmlns="" id="{1A066F41-332C-4D4E-B545-2F97441CBA6A}"/>
                </a:ext>
              </a:extLst>
            </p:cNvPr>
            <p:cNvSpPr/>
            <p:nvPr/>
          </p:nvSpPr>
          <p:spPr>
            <a:xfrm>
              <a:off x="3050447" y="1949098"/>
              <a:ext cx="162000" cy="162000"/>
            </a:xfrm>
            <a:prstGeom prst="ellips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3" name="Oval 42">
              <a:extLst>
                <a:ext uri="{FF2B5EF4-FFF2-40B4-BE49-F238E27FC236}">
                  <a16:creationId xmlns:lc="http://schemas.openxmlformats.org/drawingml/2006/lockedCanvas" xmlns:a16="http://schemas.microsoft.com/office/drawing/2014/main" xmlns="" id="{B9BBC1BB-2DA2-4F5D-94BA-58BEBDFAF221}"/>
                </a:ext>
              </a:extLst>
            </p:cNvPr>
            <p:cNvSpPr/>
            <p:nvPr/>
          </p:nvSpPr>
          <p:spPr>
            <a:xfrm>
              <a:off x="3111054" y="2149550"/>
              <a:ext cx="162000" cy="16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4" name="Oval 43">
              <a:extLst>
                <a:ext uri="{FF2B5EF4-FFF2-40B4-BE49-F238E27FC236}">
                  <a16:creationId xmlns:lc="http://schemas.openxmlformats.org/drawingml/2006/lockedCanvas" xmlns:a16="http://schemas.microsoft.com/office/drawing/2014/main" xmlns="" id="{C64D7196-E92C-4D85-88C8-54CB284F980A}"/>
                </a:ext>
              </a:extLst>
            </p:cNvPr>
            <p:cNvSpPr/>
            <p:nvPr/>
          </p:nvSpPr>
          <p:spPr>
            <a:xfrm>
              <a:off x="3334290" y="2608257"/>
              <a:ext cx="162000" cy="162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5" name="Oval 44">
              <a:extLst>
                <a:ext uri="{FF2B5EF4-FFF2-40B4-BE49-F238E27FC236}">
                  <a16:creationId xmlns:lc="http://schemas.openxmlformats.org/drawingml/2006/lockedCanvas" xmlns:a16="http://schemas.microsoft.com/office/drawing/2014/main" xmlns="" id="{4DA7A03F-A4B4-48E6-BB79-BE219C0B87BB}"/>
                </a:ext>
              </a:extLst>
            </p:cNvPr>
            <p:cNvSpPr/>
            <p:nvPr/>
          </p:nvSpPr>
          <p:spPr>
            <a:xfrm>
              <a:off x="3225839" y="2715379"/>
              <a:ext cx="162000" cy="162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6" name="Oval 45">
              <a:extLst>
                <a:ext uri="{FF2B5EF4-FFF2-40B4-BE49-F238E27FC236}">
                  <a16:creationId xmlns:lc="http://schemas.openxmlformats.org/drawingml/2006/lockedCanvas" xmlns:a16="http://schemas.microsoft.com/office/drawing/2014/main" xmlns="" id="{498E525B-9A8E-4837-84B8-6073BE4DC3B1}"/>
                </a:ext>
              </a:extLst>
            </p:cNvPr>
            <p:cNvSpPr/>
            <p:nvPr/>
          </p:nvSpPr>
          <p:spPr>
            <a:xfrm>
              <a:off x="3846084" y="3436340"/>
              <a:ext cx="162000" cy="162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7" name="Oval 46">
              <a:extLst>
                <a:ext uri="{FF2B5EF4-FFF2-40B4-BE49-F238E27FC236}">
                  <a16:creationId xmlns:lc="http://schemas.openxmlformats.org/drawingml/2006/lockedCanvas" xmlns:a16="http://schemas.microsoft.com/office/drawing/2014/main" xmlns="" id="{A33A0585-E4B8-41A5-9FF0-34FD8669B49F}"/>
                </a:ext>
              </a:extLst>
            </p:cNvPr>
            <p:cNvSpPr/>
            <p:nvPr/>
          </p:nvSpPr>
          <p:spPr>
            <a:xfrm>
              <a:off x="3954311" y="3582351"/>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8" name="Oval 47">
              <a:extLst>
                <a:ext uri="{FF2B5EF4-FFF2-40B4-BE49-F238E27FC236}">
                  <a16:creationId xmlns:lc="http://schemas.openxmlformats.org/drawingml/2006/lockedCanvas" xmlns:a16="http://schemas.microsoft.com/office/drawing/2014/main" xmlns="" id="{B0F40596-A022-4185-83A5-101116419A3C}"/>
                </a:ext>
              </a:extLst>
            </p:cNvPr>
            <p:cNvSpPr/>
            <p:nvPr/>
          </p:nvSpPr>
          <p:spPr>
            <a:xfrm>
              <a:off x="3745862" y="3633343"/>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49" name="Oval 48">
              <a:extLst>
                <a:ext uri="{FF2B5EF4-FFF2-40B4-BE49-F238E27FC236}">
                  <a16:creationId xmlns:lc="http://schemas.openxmlformats.org/drawingml/2006/lockedCanvas" xmlns:a16="http://schemas.microsoft.com/office/drawing/2014/main" xmlns="" id="{B9308F3A-D8DC-48F2-8E54-8C66E1C2BE86}"/>
                </a:ext>
              </a:extLst>
            </p:cNvPr>
            <p:cNvSpPr/>
            <p:nvPr/>
          </p:nvSpPr>
          <p:spPr>
            <a:xfrm>
              <a:off x="4112947" y="3689465"/>
              <a:ext cx="161976" cy="16201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50" name="Oval 49">
              <a:extLst>
                <a:ext uri="{FF2B5EF4-FFF2-40B4-BE49-F238E27FC236}">
                  <a16:creationId xmlns:lc="http://schemas.openxmlformats.org/drawingml/2006/lockedCanvas" xmlns:a16="http://schemas.microsoft.com/office/drawing/2014/main" xmlns="" id="{FC18FD90-7D68-42DB-B050-498B1E179D49}"/>
                </a:ext>
              </a:extLst>
            </p:cNvPr>
            <p:cNvSpPr/>
            <p:nvPr/>
          </p:nvSpPr>
          <p:spPr>
            <a:xfrm>
              <a:off x="3988601" y="3886269"/>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51" name="Oval 50">
              <a:extLst>
                <a:ext uri="{FF2B5EF4-FFF2-40B4-BE49-F238E27FC236}">
                  <a16:creationId xmlns:lc="http://schemas.openxmlformats.org/drawingml/2006/lockedCanvas" xmlns:a16="http://schemas.microsoft.com/office/drawing/2014/main" xmlns="" id="{55056A2F-F46F-4939-AF26-032BC11904C5}"/>
                </a:ext>
              </a:extLst>
            </p:cNvPr>
            <p:cNvSpPr/>
            <p:nvPr/>
          </p:nvSpPr>
          <p:spPr>
            <a:xfrm>
              <a:off x="3170492" y="3886269"/>
              <a:ext cx="162000" cy="162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52" name="Oval 51">
              <a:extLst>
                <a:ext uri="{FF2B5EF4-FFF2-40B4-BE49-F238E27FC236}">
                  <a16:creationId xmlns:lc="http://schemas.openxmlformats.org/drawingml/2006/lockedCanvas" xmlns:a16="http://schemas.microsoft.com/office/drawing/2014/main" xmlns="" id="{3FA12603-2870-46C2-A0BC-6396276ACEF6}"/>
                </a:ext>
              </a:extLst>
            </p:cNvPr>
            <p:cNvSpPr/>
            <p:nvPr/>
          </p:nvSpPr>
          <p:spPr>
            <a:xfrm>
              <a:off x="3253290" y="4089655"/>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53" name="Oval 52">
              <a:extLst>
                <a:ext uri="{FF2B5EF4-FFF2-40B4-BE49-F238E27FC236}">
                  <a16:creationId xmlns:lc="http://schemas.openxmlformats.org/drawingml/2006/lockedCanvas" xmlns:a16="http://schemas.microsoft.com/office/drawing/2014/main" xmlns="" id="{FCC33051-3264-4A49-9D00-45DAD4058460}"/>
                </a:ext>
              </a:extLst>
            </p:cNvPr>
            <p:cNvSpPr/>
            <p:nvPr/>
          </p:nvSpPr>
          <p:spPr>
            <a:xfrm>
              <a:off x="4465456" y="5309273"/>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54" name="Oval 53">
              <a:extLst>
                <a:ext uri="{FF2B5EF4-FFF2-40B4-BE49-F238E27FC236}">
                  <a16:creationId xmlns:lc="http://schemas.openxmlformats.org/drawingml/2006/lockedCanvas" xmlns:a16="http://schemas.microsoft.com/office/drawing/2014/main" xmlns="" id="{330702D1-C538-4862-B67F-5053689C6F18}"/>
                </a:ext>
              </a:extLst>
            </p:cNvPr>
            <p:cNvSpPr/>
            <p:nvPr/>
          </p:nvSpPr>
          <p:spPr>
            <a:xfrm>
              <a:off x="4656582" y="5321526"/>
              <a:ext cx="162000" cy="16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55" name="Oval 54">
              <a:extLst>
                <a:ext uri="{FF2B5EF4-FFF2-40B4-BE49-F238E27FC236}">
                  <a16:creationId xmlns:lc="http://schemas.openxmlformats.org/drawingml/2006/lockedCanvas" xmlns:a16="http://schemas.microsoft.com/office/drawing/2014/main" xmlns="" id="{B48501D7-DDB2-42B0-8E36-CCB066DCECFD}"/>
                </a:ext>
              </a:extLst>
            </p:cNvPr>
            <p:cNvSpPr/>
            <p:nvPr/>
          </p:nvSpPr>
          <p:spPr>
            <a:xfrm>
              <a:off x="4839749" y="5437997"/>
              <a:ext cx="162000" cy="162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grpSp>
      <p:grpSp>
        <p:nvGrpSpPr>
          <p:cNvPr id="9" name="Group 8"/>
          <p:cNvGrpSpPr/>
          <p:nvPr/>
        </p:nvGrpSpPr>
        <p:grpSpPr>
          <a:xfrm>
            <a:off x="9020123" y="3444292"/>
            <a:ext cx="1430429" cy="2409419"/>
            <a:chOff x="7308304" y="836712"/>
            <a:chExt cx="1907239" cy="3212559"/>
          </a:xfrm>
        </p:grpSpPr>
        <p:sp>
          <p:nvSpPr>
            <p:cNvPr id="10" name="Oval 9"/>
            <p:cNvSpPr/>
            <p:nvPr/>
          </p:nvSpPr>
          <p:spPr>
            <a:xfrm>
              <a:off x="7308304" y="980728"/>
              <a:ext cx="215968" cy="21602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11" name="Oval 10"/>
            <p:cNvSpPr/>
            <p:nvPr/>
          </p:nvSpPr>
          <p:spPr>
            <a:xfrm>
              <a:off x="7308304" y="1556792"/>
              <a:ext cx="215968" cy="216024"/>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12" name="Oval 11"/>
            <p:cNvSpPr/>
            <p:nvPr/>
          </p:nvSpPr>
          <p:spPr>
            <a:xfrm>
              <a:off x="7308304" y="2132856"/>
              <a:ext cx="215968"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13" name="Oval 12"/>
            <p:cNvSpPr/>
            <p:nvPr/>
          </p:nvSpPr>
          <p:spPr>
            <a:xfrm>
              <a:off x="7308304" y="2708920"/>
              <a:ext cx="215968" cy="21602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14" name="Oval 13"/>
            <p:cNvSpPr/>
            <p:nvPr/>
          </p:nvSpPr>
          <p:spPr>
            <a:xfrm>
              <a:off x="7308304" y="3284984"/>
              <a:ext cx="215968"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15" name="Oval 14"/>
            <p:cNvSpPr/>
            <p:nvPr/>
          </p:nvSpPr>
          <p:spPr>
            <a:xfrm>
              <a:off x="7322020" y="3804719"/>
              <a:ext cx="215968" cy="216024"/>
            </a:xfrm>
            <a:prstGeom prst="ellips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sz="1350"/>
            </a:p>
          </p:txBody>
        </p:sp>
        <p:sp>
          <p:nvSpPr>
            <p:cNvPr id="17" name="TextBox 32"/>
            <p:cNvSpPr txBox="1"/>
            <p:nvPr/>
          </p:nvSpPr>
          <p:spPr>
            <a:xfrm>
              <a:off x="7812360" y="836712"/>
              <a:ext cx="765595" cy="40010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350" dirty="0"/>
                <a:t>&lt; 100</a:t>
              </a:r>
            </a:p>
          </p:txBody>
        </p:sp>
        <p:sp>
          <p:nvSpPr>
            <p:cNvPr id="18" name="TextBox 33"/>
            <p:cNvSpPr txBox="1"/>
            <p:nvPr/>
          </p:nvSpPr>
          <p:spPr>
            <a:xfrm>
              <a:off x="7812360" y="1484784"/>
              <a:ext cx="1124668" cy="40010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350" dirty="0"/>
                <a:t>100 - 300</a:t>
              </a:r>
            </a:p>
          </p:txBody>
        </p:sp>
        <p:sp>
          <p:nvSpPr>
            <p:cNvPr id="19" name="TextBox 34"/>
            <p:cNvSpPr txBox="1"/>
            <p:nvPr/>
          </p:nvSpPr>
          <p:spPr>
            <a:xfrm>
              <a:off x="7812360" y="2060848"/>
              <a:ext cx="1124668" cy="40010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350" dirty="0"/>
                <a:t>300 - 500</a:t>
              </a:r>
            </a:p>
          </p:txBody>
        </p:sp>
        <p:sp>
          <p:nvSpPr>
            <p:cNvPr id="20" name="TextBox 35"/>
            <p:cNvSpPr txBox="1"/>
            <p:nvPr/>
          </p:nvSpPr>
          <p:spPr>
            <a:xfrm>
              <a:off x="7812360" y="2564904"/>
              <a:ext cx="1242220" cy="40010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350" dirty="0"/>
                <a:t>500 - 1000</a:t>
              </a:r>
            </a:p>
          </p:txBody>
        </p:sp>
        <p:sp>
          <p:nvSpPr>
            <p:cNvPr id="21" name="TextBox 36"/>
            <p:cNvSpPr txBox="1"/>
            <p:nvPr/>
          </p:nvSpPr>
          <p:spPr>
            <a:xfrm>
              <a:off x="7740352" y="3140969"/>
              <a:ext cx="1475191" cy="40010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 &gt;</a:t>
              </a:r>
              <a:r>
                <a:rPr lang="el-GR" sz="1350" dirty="0"/>
                <a:t>1000</a:t>
              </a:r>
              <a:r>
                <a:rPr lang="en-US" sz="1350" dirty="0"/>
                <a:t> -4000</a:t>
              </a:r>
              <a:endParaRPr lang="el-GR" sz="1350" dirty="0"/>
            </a:p>
          </p:txBody>
        </p:sp>
        <p:sp>
          <p:nvSpPr>
            <p:cNvPr id="22" name="TextBox 38"/>
            <p:cNvSpPr txBox="1"/>
            <p:nvPr/>
          </p:nvSpPr>
          <p:spPr>
            <a:xfrm>
              <a:off x="7798508" y="3649162"/>
              <a:ext cx="883148" cy="40010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350" dirty="0"/>
                <a:t>&gt; 5000</a:t>
              </a:r>
            </a:p>
          </p:txBody>
        </p:sp>
      </p:grpSp>
      <p:sp>
        <p:nvSpPr>
          <p:cNvPr id="56" name="TextBox 40"/>
          <p:cNvSpPr txBox="1"/>
          <p:nvPr/>
        </p:nvSpPr>
        <p:spPr>
          <a:xfrm>
            <a:off x="8881012" y="2710299"/>
            <a:ext cx="246277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400" b="1" dirty="0"/>
              <a:t>Αντικ./ 100 </a:t>
            </a:r>
            <a:r>
              <a:rPr lang="en-US" sz="1400" b="1" dirty="0"/>
              <a:t>m </a:t>
            </a:r>
            <a:endParaRPr lang="el-GR" sz="1400" b="1" dirty="0"/>
          </a:p>
          <a:p>
            <a:r>
              <a:rPr lang="el-GR" sz="1400" b="1" dirty="0"/>
              <a:t> παραλίας</a:t>
            </a:r>
          </a:p>
        </p:txBody>
      </p:sp>
      <p:pic>
        <p:nvPicPr>
          <p:cNvPr id="57" name="Picture 56" descr="hcmr LOGOS - for posters-HighResolution-Transparency copy.jpg"/>
          <p:cNvPicPr>
            <a:picLocks noChangeAspect="1"/>
          </p:cNvPicPr>
          <p:nvPr/>
        </p:nvPicPr>
        <p:blipFill>
          <a:blip r:embed="rId3" cstate="print"/>
          <a:stretch>
            <a:fillRect/>
          </a:stretch>
        </p:blipFill>
        <p:spPr>
          <a:xfrm>
            <a:off x="10518849" y="559268"/>
            <a:ext cx="668849" cy="662807"/>
          </a:xfrm>
          <a:prstGeom prst="rect">
            <a:avLst/>
          </a:prstGeom>
        </p:spPr>
      </p:pic>
      <p:pic>
        <p:nvPicPr>
          <p:cNvPr id="58" name="Εικόνα 1">
            <a:extLst>
              <a:ext uri="{FF2B5EF4-FFF2-40B4-BE49-F238E27FC236}">
                <a16:creationId xmlns:lc="http://schemas.openxmlformats.org/drawingml/2006/lockedCanvas" xmlns:a16="http://schemas.microsoft.com/office/drawing/2014/main" xmlns="" id="{A15455A2-56F3-46DE-83F7-3D3206E6A93F}"/>
              </a:ext>
            </a:extLst>
          </p:cNvPr>
          <p:cNvPicPr>
            <a:picLocks noChangeAspect="1"/>
          </p:cNvPicPr>
          <p:nvPr/>
        </p:nvPicPr>
        <p:blipFill>
          <a:blip r:embed="rId4"/>
          <a:stretch>
            <a:fillRect/>
          </a:stretch>
        </p:blipFill>
        <p:spPr>
          <a:xfrm>
            <a:off x="10387440" y="1302860"/>
            <a:ext cx="931665" cy="535707"/>
          </a:xfrm>
          <a:prstGeom prst="rect">
            <a:avLst/>
          </a:prstGeom>
        </p:spPr>
      </p:pic>
      <p:pic>
        <p:nvPicPr>
          <p:cNvPr id="59" name="Εικόνα 2">
            <a:extLst>
              <a:ext uri="{FF2B5EF4-FFF2-40B4-BE49-F238E27FC236}">
                <a16:creationId xmlns:lc="http://schemas.openxmlformats.org/drawingml/2006/lockedCanvas" xmlns:a16="http://schemas.microsoft.com/office/drawing/2014/main" xmlns="" id="{EF1A19E4-E60C-4FC5-BD59-F90320E399D6}"/>
              </a:ext>
            </a:extLst>
          </p:cNvPr>
          <p:cNvPicPr>
            <a:picLocks noChangeAspect="1"/>
          </p:cNvPicPr>
          <p:nvPr/>
        </p:nvPicPr>
        <p:blipFill>
          <a:blip r:embed="rId5"/>
          <a:stretch>
            <a:fillRect/>
          </a:stretch>
        </p:blipFill>
        <p:spPr>
          <a:xfrm>
            <a:off x="10335065" y="1921516"/>
            <a:ext cx="1008722" cy="549527"/>
          </a:xfrm>
          <a:prstGeom prst="rect">
            <a:avLst/>
          </a:prstGeom>
        </p:spPr>
      </p:pic>
      <p:pic>
        <p:nvPicPr>
          <p:cNvPr id="60" name="Picture 59" descr="images1.jpg"/>
          <p:cNvPicPr>
            <a:picLocks noChangeAspect="1"/>
          </p:cNvPicPr>
          <p:nvPr/>
        </p:nvPicPr>
        <p:blipFill>
          <a:blip r:embed="rId6" cstate="print"/>
          <a:stretch>
            <a:fillRect/>
          </a:stretch>
        </p:blipFill>
        <p:spPr>
          <a:xfrm>
            <a:off x="7278025" y="1199974"/>
            <a:ext cx="1172168" cy="867015"/>
          </a:xfrm>
          <a:prstGeom prst="roundRect">
            <a:avLst/>
          </a:prstGeom>
        </p:spPr>
      </p:pic>
      <p:sp>
        <p:nvSpPr>
          <p:cNvPr id="61" name="TextBox 4"/>
          <p:cNvSpPr txBox="1"/>
          <p:nvPr/>
        </p:nvSpPr>
        <p:spPr>
          <a:xfrm>
            <a:off x="2808702" y="1137972"/>
            <a:ext cx="3768952" cy="357545"/>
          </a:xfrm>
          <a:prstGeom prst="round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500" b="1" dirty="0"/>
              <a:t>35</a:t>
            </a:r>
            <a:r>
              <a:rPr lang="en-US" sz="1500" b="1" dirty="0"/>
              <a:t> </a:t>
            </a:r>
            <a:r>
              <a:rPr lang="el-GR" sz="1500" b="1" dirty="0"/>
              <a:t>Παραλίες</a:t>
            </a:r>
          </a:p>
        </p:txBody>
      </p:sp>
      <p:sp>
        <p:nvSpPr>
          <p:cNvPr id="62" name="Title 1">
            <a:extLst>
              <a:ext uri="{FF2B5EF4-FFF2-40B4-BE49-F238E27FC236}">
                <a16:creationId xmlns:a16="http://schemas.microsoft.com/office/drawing/2014/main" xmlns="" id="{DD0B6389-2374-4677-B8BB-59410CCC32FD}"/>
              </a:ext>
            </a:extLst>
          </p:cNvPr>
          <p:cNvSpPr>
            <a:spLocks noGrp="1"/>
          </p:cNvSpPr>
          <p:nvPr>
            <p:ph type="title"/>
          </p:nvPr>
        </p:nvSpPr>
        <p:spPr>
          <a:xfrm>
            <a:off x="585478" y="27296"/>
            <a:ext cx="10972800" cy="915537"/>
          </a:xfrm>
        </p:spPr>
        <p:txBody>
          <a:bodyPr>
            <a:normAutofit/>
          </a:bodyPr>
          <a:lstStyle/>
          <a:p>
            <a:r>
              <a:rPr lang="el-GR" dirty="0" smtClean="0"/>
              <a:t>Καταγραφη προβληματοσ στισ παραλιεσ</a:t>
            </a:r>
            <a:r>
              <a:rPr lang="en-GB" dirty="0" smtClean="0"/>
              <a:t> (</a:t>
            </a:r>
            <a:r>
              <a:rPr lang="el-GR" dirty="0" smtClean="0"/>
              <a:t>3</a:t>
            </a:r>
            <a:r>
              <a:rPr lang="en-GB" dirty="0" smtClean="0"/>
              <a:t>)</a:t>
            </a:r>
            <a:endParaRPr lang="en-US" dirty="0"/>
          </a:p>
        </p:txBody>
      </p:sp>
      <p:pic>
        <p:nvPicPr>
          <p:cNvPr id="63" name="Picture 7"/>
          <p:cNvPicPr>
            <a:picLocks noChangeAspect="1"/>
          </p:cNvPicPr>
          <p:nvPr/>
        </p:nvPicPr>
        <p:blipFill>
          <a:blip r:embed="rId7"/>
          <a:srcRect t="31423" b="31423"/>
          <a:stretch>
            <a:fillRect/>
          </a:stretch>
        </p:blipFill>
        <p:spPr>
          <a:xfrm>
            <a:off x="529592" y="1619303"/>
            <a:ext cx="10910310" cy="3491857"/>
          </a:xfrm>
          <a:prstGeom prst="rect">
            <a:avLst/>
          </a:prstGeom>
        </p:spPr>
      </p:pic>
    </p:spTree>
    <p:extLst>
      <p:ext uri="{BB962C8B-B14F-4D97-AF65-F5344CB8AC3E}">
        <p14:creationId xmlns:p14="http://schemas.microsoft.com/office/powerpoint/2010/main" val="33239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mars-08-699000-g002.jpg (3162×409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276" y="1139905"/>
            <a:ext cx="5446807" cy="524771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
            <a:extLst>
              <a:ext uri="{FF2B5EF4-FFF2-40B4-BE49-F238E27FC236}">
                <a16:creationId xmlns:lc="http://schemas.openxmlformats.org/drawingml/2006/lockedCanvas" xmlns:a16="http://schemas.microsoft.com/office/drawing/2014/main" xmlns="" id="{BAB7D512-8BF7-4EDA-DD64-EFD11F891033}"/>
              </a:ext>
            </a:extLst>
          </p:cNvPr>
          <p:cNvSpPr txBox="1"/>
          <p:nvPr/>
        </p:nvSpPr>
        <p:spPr>
          <a:xfrm>
            <a:off x="5602991" y="6249123"/>
            <a:ext cx="2462835"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dirty="0" err="1">
                <a:latin typeface="+mj-lt"/>
                <a:cs typeface="Times New Roman" pitchFamily="18" charset="0"/>
              </a:rPr>
              <a:t>Adamopoulou</a:t>
            </a:r>
            <a:r>
              <a:rPr lang="en-US" sz="1200" i="1" dirty="0">
                <a:latin typeface="+mj-lt"/>
                <a:cs typeface="Times New Roman" pitchFamily="18" charset="0"/>
              </a:rPr>
              <a:t> A, et al.,  (</a:t>
            </a:r>
            <a:r>
              <a:rPr lang="en-US" sz="1200" i="1" dirty="0" smtClean="0">
                <a:latin typeface="+mj-lt"/>
                <a:cs typeface="Times New Roman" pitchFamily="18" charset="0"/>
              </a:rPr>
              <a:t>2021)</a:t>
            </a:r>
            <a:endParaRPr lang="el-GR" sz="1200" i="1" dirty="0">
              <a:latin typeface="+mj-lt"/>
              <a:cs typeface="Times New Roman" pitchFamily="18" charset="0"/>
            </a:endParaRPr>
          </a:p>
        </p:txBody>
      </p:sp>
      <p:pic>
        <p:nvPicPr>
          <p:cNvPr id="11" name="Εικόνα 4" descr="Εικόνα που περιέχει φύση, παλιός, κρατήρας&#10;&#10;Περιγραφή που δημιουργήθηκε αυτόματα">
            <a:extLst>
              <a:ext uri="{FF2B5EF4-FFF2-40B4-BE49-F238E27FC236}">
                <a16:creationId xmlns:lc="http://schemas.openxmlformats.org/drawingml/2006/lockedCanvas" xmlns:a16="http://schemas.microsoft.com/office/drawing/2014/main" xmlns="" id="{D0684D87-FEA0-4D1D-9015-C59A2E2BD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9218" y="1139905"/>
            <a:ext cx="2893216" cy="2169912"/>
          </a:xfrm>
          <a:prstGeom prst="rect">
            <a:avLst/>
          </a:prstGeom>
        </p:spPr>
      </p:pic>
      <p:pic>
        <p:nvPicPr>
          <p:cNvPr id="10" name="Εικόνα 13">
            <a:extLst>
              <a:ext uri="{FF2B5EF4-FFF2-40B4-BE49-F238E27FC236}">
                <a16:creationId xmlns:lc="http://schemas.openxmlformats.org/drawingml/2006/lockedCanvas" xmlns:a16="http://schemas.microsoft.com/office/drawing/2014/main" xmlns="" id="{FBDB0F0F-D1B1-4CA4-BD63-6B457A2B18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1380" y="1139905"/>
            <a:ext cx="2893217" cy="2169912"/>
          </a:xfrm>
          <a:prstGeom prst="rect">
            <a:avLst/>
          </a:prstGeom>
        </p:spPr>
      </p:pic>
      <p:pic>
        <p:nvPicPr>
          <p:cNvPr id="12" name="Picture 11"/>
          <p:cNvPicPr>
            <a:picLocks noChangeAspect="1" noChangeArrowheads="1"/>
          </p:cNvPicPr>
          <p:nvPr/>
        </p:nvPicPr>
        <p:blipFill>
          <a:blip r:embed="rId5" cstate="print"/>
          <a:srcRect/>
          <a:stretch>
            <a:fillRect/>
          </a:stretch>
        </p:blipFill>
        <p:spPr bwMode="auto">
          <a:xfrm>
            <a:off x="7163279" y="3467190"/>
            <a:ext cx="5310391" cy="3168140"/>
          </a:xfrm>
          <a:prstGeom prst="rect">
            <a:avLst/>
          </a:prstGeom>
          <a:noFill/>
          <a:ln w="9525">
            <a:noFill/>
            <a:miter lim="800000"/>
            <a:headEnd/>
            <a:tailEnd/>
          </a:ln>
          <a:effectLst/>
        </p:spPr>
      </p:pic>
      <p:sp>
        <p:nvSpPr>
          <p:cNvPr id="7" name="Title 1">
            <a:extLst>
              <a:ext uri="{FF2B5EF4-FFF2-40B4-BE49-F238E27FC236}">
                <a16:creationId xmlns:a16="http://schemas.microsoft.com/office/drawing/2014/main" xmlns="" id="{DD0B6389-2374-4677-B8BB-59410CCC32FD}"/>
              </a:ext>
            </a:extLst>
          </p:cNvPr>
          <p:cNvSpPr>
            <a:spLocks noGrp="1"/>
          </p:cNvSpPr>
          <p:nvPr>
            <p:ph type="title"/>
          </p:nvPr>
        </p:nvSpPr>
        <p:spPr>
          <a:xfrm>
            <a:off x="353363" y="83167"/>
            <a:ext cx="10972800" cy="736641"/>
          </a:xfrm>
        </p:spPr>
        <p:txBody>
          <a:bodyPr>
            <a:normAutofit/>
          </a:bodyPr>
          <a:lstStyle/>
          <a:p>
            <a:r>
              <a:rPr lang="el-GR" dirty="0" smtClean="0"/>
              <a:t>Καταγραφη προβληματοσ στη στηλη του νερου</a:t>
            </a:r>
            <a:r>
              <a:rPr lang="en-GB" dirty="0" smtClean="0"/>
              <a:t> (2)</a:t>
            </a:r>
            <a:endParaRPr lang="en-US" dirty="0"/>
          </a:p>
        </p:txBody>
      </p:sp>
    </p:spTree>
    <p:extLst>
      <p:ext uri="{BB962C8B-B14F-4D97-AF65-F5344CB8AC3E}">
        <p14:creationId xmlns:p14="http://schemas.microsoft.com/office/powerpoint/2010/main" val="33239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xmlns="" id="{DD0B6389-2374-4677-B8BB-59410CCC32FD}"/>
              </a:ext>
            </a:extLst>
          </p:cNvPr>
          <p:cNvSpPr>
            <a:spLocks noGrp="1"/>
          </p:cNvSpPr>
          <p:nvPr>
            <p:ph type="title"/>
          </p:nvPr>
        </p:nvSpPr>
        <p:spPr>
          <a:xfrm>
            <a:off x="353363" y="51635"/>
            <a:ext cx="10972800" cy="1325563"/>
          </a:xfrm>
        </p:spPr>
        <p:txBody>
          <a:bodyPr>
            <a:normAutofit/>
          </a:bodyPr>
          <a:lstStyle/>
          <a:p>
            <a:r>
              <a:rPr lang="el-GR" dirty="0" smtClean="0"/>
              <a:t>Καταγραφη προβληματοσ στη στηλη του νερου</a:t>
            </a:r>
            <a:r>
              <a:rPr lang="en-GB" dirty="0" smtClean="0"/>
              <a:t> (1)</a:t>
            </a:r>
            <a:endParaRPr lang="en-US" dirty="0"/>
          </a:p>
        </p:txBody>
      </p:sp>
      <p:sp>
        <p:nvSpPr>
          <p:cNvPr id="7" name="TextBox 15"/>
          <p:cNvSpPr txBox="1"/>
          <p:nvPr/>
        </p:nvSpPr>
        <p:spPr>
          <a:xfrm>
            <a:off x="353362" y="2420677"/>
            <a:ext cx="3824499" cy="16594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b="1" dirty="0" smtClean="0">
                <a:solidFill>
                  <a:schemeClr val="accent2">
                    <a:lumMod val="75000"/>
                  </a:schemeClr>
                </a:solidFill>
                <a:latin typeface="+mj-lt"/>
              </a:rPr>
              <a:t>Μικροπλαστικά: Κύριες </a:t>
            </a:r>
            <a:r>
              <a:rPr lang="el-GR" b="1" dirty="0">
                <a:solidFill>
                  <a:schemeClr val="accent2">
                    <a:lumMod val="75000"/>
                  </a:schemeClr>
                </a:solidFill>
                <a:latin typeface="+mj-lt"/>
              </a:rPr>
              <a:t>Οδοί μεταφοράς στον Σαρωνικό</a:t>
            </a:r>
          </a:p>
          <a:p>
            <a:pPr>
              <a:spcBef>
                <a:spcPts val="450"/>
              </a:spcBef>
              <a:spcAft>
                <a:spcPts val="450"/>
              </a:spcAft>
              <a:buFont typeface="Arial" pitchFamily="34" charset="0"/>
              <a:buChar char="•"/>
            </a:pPr>
            <a:r>
              <a:rPr lang="el-GR" sz="1500" dirty="0" smtClean="0">
                <a:solidFill>
                  <a:schemeClr val="accent2">
                    <a:lumMod val="75000"/>
                  </a:schemeClr>
                </a:solidFill>
                <a:latin typeface="+mj-lt"/>
              </a:rPr>
              <a:t>Κέντρα </a:t>
            </a:r>
            <a:r>
              <a:rPr lang="el-GR" sz="1500" dirty="0">
                <a:solidFill>
                  <a:schemeClr val="accent2">
                    <a:lumMod val="75000"/>
                  </a:schemeClr>
                </a:solidFill>
                <a:latin typeface="+mj-lt"/>
              </a:rPr>
              <a:t>Επεξεργασίας Λυμάτων (ΚΕΛ</a:t>
            </a:r>
            <a:r>
              <a:rPr lang="el-GR" sz="1500" dirty="0" smtClean="0">
                <a:solidFill>
                  <a:schemeClr val="accent2">
                    <a:lumMod val="75000"/>
                  </a:schemeClr>
                </a:solidFill>
                <a:latin typeface="+mj-lt"/>
              </a:rPr>
              <a:t>)</a:t>
            </a:r>
            <a:endParaRPr lang="en-GB" sz="1500" dirty="0" smtClean="0">
              <a:solidFill>
                <a:schemeClr val="accent2">
                  <a:lumMod val="75000"/>
                </a:schemeClr>
              </a:solidFill>
              <a:latin typeface="+mj-lt"/>
            </a:endParaRPr>
          </a:p>
          <a:p>
            <a:pPr>
              <a:spcBef>
                <a:spcPts val="450"/>
              </a:spcBef>
              <a:spcAft>
                <a:spcPts val="450"/>
              </a:spcAft>
              <a:buFont typeface="Arial" pitchFamily="34" charset="0"/>
              <a:buChar char="•"/>
            </a:pPr>
            <a:r>
              <a:rPr lang="el-GR" sz="1500" dirty="0">
                <a:solidFill>
                  <a:schemeClr val="accent2">
                    <a:lumMod val="75000"/>
                  </a:schemeClr>
                </a:solidFill>
                <a:latin typeface="+mj-lt"/>
              </a:rPr>
              <a:t>Κηφισός ποταμός - Ρέματα </a:t>
            </a:r>
            <a:endParaRPr lang="el-GR" sz="1500" dirty="0" smtClean="0">
              <a:solidFill>
                <a:schemeClr val="accent2">
                  <a:lumMod val="75000"/>
                </a:schemeClr>
              </a:solidFill>
              <a:latin typeface="+mj-lt"/>
            </a:endParaRPr>
          </a:p>
          <a:p>
            <a:pPr>
              <a:spcBef>
                <a:spcPts val="450"/>
              </a:spcBef>
              <a:spcAft>
                <a:spcPts val="450"/>
              </a:spcAft>
              <a:buFont typeface="Arial" pitchFamily="34" charset="0"/>
              <a:buChar char="•"/>
            </a:pPr>
            <a:r>
              <a:rPr lang="el-GR" sz="1500" dirty="0">
                <a:solidFill>
                  <a:schemeClr val="accent2">
                    <a:lumMod val="75000"/>
                  </a:schemeClr>
                </a:solidFill>
                <a:latin typeface="+mj-lt"/>
              </a:rPr>
              <a:t>Απόπλυση της </a:t>
            </a:r>
            <a:r>
              <a:rPr lang="el-GR" sz="1500" dirty="0" smtClean="0">
                <a:solidFill>
                  <a:schemeClr val="accent2">
                    <a:lumMod val="75000"/>
                  </a:schemeClr>
                </a:solidFill>
                <a:latin typeface="+mj-lt"/>
              </a:rPr>
              <a:t>γης</a:t>
            </a:r>
            <a:endParaRPr lang="el-GR" sz="1500" dirty="0">
              <a:solidFill>
                <a:schemeClr val="accent2">
                  <a:lumMod val="75000"/>
                </a:schemeClr>
              </a:solidFill>
              <a:latin typeface="+mj-lt"/>
            </a:endParaRPr>
          </a:p>
        </p:txBody>
      </p:sp>
      <p:grpSp>
        <p:nvGrpSpPr>
          <p:cNvPr id="8" name="Ομάδα 5">
            <a:extLst>
              <a:ext uri="{FF2B5EF4-FFF2-40B4-BE49-F238E27FC236}">
                <a16:creationId xmlns:lc="http://schemas.openxmlformats.org/drawingml/2006/lockedCanvas" xmlns:a16="http://schemas.microsoft.com/office/drawing/2014/main" xmlns="" id="{36107481-E20F-4108-A361-7BD9B934209B}"/>
              </a:ext>
            </a:extLst>
          </p:cNvPr>
          <p:cNvGrpSpPr/>
          <p:nvPr/>
        </p:nvGrpSpPr>
        <p:grpSpPr>
          <a:xfrm>
            <a:off x="7163303" y="4080106"/>
            <a:ext cx="4429585" cy="2613251"/>
            <a:chOff x="4688505" y="141430"/>
            <a:chExt cx="3266982" cy="2571554"/>
          </a:xfrm>
        </p:grpSpPr>
        <p:pic>
          <p:nvPicPr>
            <p:cNvPr id="13" name="Picture 12" descr="IMG_20181206_104950.jpg"/>
            <p:cNvPicPr>
              <a:picLocks noChangeAspect="1"/>
            </p:cNvPicPr>
            <p:nvPr/>
          </p:nvPicPr>
          <p:blipFill>
            <a:blip r:embed="rId2" cstate="print"/>
            <a:stretch>
              <a:fillRect/>
            </a:stretch>
          </p:blipFill>
          <p:spPr>
            <a:xfrm>
              <a:off x="4688505" y="141430"/>
              <a:ext cx="3266982" cy="2571554"/>
            </a:xfrm>
            <a:prstGeom prst="rect">
              <a:avLst/>
            </a:prstGeom>
            <a:ln>
              <a:noFill/>
            </a:ln>
            <a:effectLst>
              <a:outerShdw blurRad="292100" dist="139700" dir="2700000" algn="tl" rotWithShape="0">
                <a:srgbClr val="333333">
                  <a:alpha val="65000"/>
                </a:srgbClr>
              </a:outerShdw>
            </a:effectLst>
          </p:spPr>
        </p:pic>
        <p:sp>
          <p:nvSpPr>
            <p:cNvPr id="14" name="TextBox 1">
              <a:extLst>
                <a:ext uri="{FF2B5EF4-FFF2-40B4-BE49-F238E27FC236}">
                  <a16:creationId xmlns:lc="http://schemas.openxmlformats.org/drawingml/2006/lockedCanvas" xmlns:a16="http://schemas.microsoft.com/office/drawing/2014/main" xmlns="" id="{2CD3800A-66F1-469B-BE7E-C37181DB2B45}"/>
                </a:ext>
              </a:extLst>
            </p:cNvPr>
            <p:cNvSpPr txBox="1"/>
            <p:nvPr/>
          </p:nvSpPr>
          <p:spPr>
            <a:xfrm>
              <a:off x="5499451" y="549171"/>
              <a:ext cx="2456036" cy="2846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b="1" dirty="0">
                  <a:solidFill>
                    <a:schemeClr val="bg1"/>
                  </a:solidFill>
                  <a:latin typeface="+mj-lt"/>
                </a:rPr>
                <a:t>Κηφισός </a:t>
              </a:r>
              <a:r>
                <a:rPr lang="el-GR" b="1" dirty="0" smtClean="0">
                  <a:solidFill>
                    <a:schemeClr val="bg1"/>
                  </a:solidFill>
                  <a:latin typeface="+mj-lt"/>
                </a:rPr>
                <a:t>Π.: </a:t>
              </a:r>
              <a:r>
                <a:rPr lang="en-US" b="1" dirty="0" smtClean="0">
                  <a:solidFill>
                    <a:schemeClr val="bg1"/>
                  </a:solidFill>
                  <a:latin typeface="+mj-lt"/>
                </a:rPr>
                <a:t>10 </a:t>
              </a:r>
              <a:r>
                <a:rPr lang="el-GR" b="1" dirty="0" smtClean="0">
                  <a:solidFill>
                    <a:schemeClr val="bg1"/>
                  </a:solidFill>
                  <a:latin typeface="+mj-lt"/>
                </a:rPr>
                <a:t>κομμάτια</a:t>
              </a:r>
              <a:r>
                <a:rPr lang="en-US" b="1" dirty="0" smtClean="0">
                  <a:solidFill>
                    <a:schemeClr val="bg1"/>
                  </a:solidFill>
                  <a:latin typeface="+mj-lt"/>
                </a:rPr>
                <a:t>/m</a:t>
              </a:r>
              <a:r>
                <a:rPr lang="en-US" b="1" baseline="30000" dirty="0" smtClean="0">
                  <a:solidFill>
                    <a:schemeClr val="bg1"/>
                  </a:solidFill>
                  <a:latin typeface="+mj-lt"/>
                </a:rPr>
                <a:t>3</a:t>
              </a:r>
            </a:p>
          </p:txBody>
        </p:sp>
      </p:grpSp>
      <p:grpSp>
        <p:nvGrpSpPr>
          <p:cNvPr id="9" name="Ομάδα 4">
            <a:extLst>
              <a:ext uri="{FF2B5EF4-FFF2-40B4-BE49-F238E27FC236}">
                <a16:creationId xmlns:lc="http://schemas.openxmlformats.org/drawingml/2006/lockedCanvas" xmlns:a16="http://schemas.microsoft.com/office/drawing/2014/main" xmlns="" id="{74D13117-F076-4EC9-B267-26A4ED945A25}"/>
              </a:ext>
            </a:extLst>
          </p:cNvPr>
          <p:cNvGrpSpPr/>
          <p:nvPr/>
        </p:nvGrpSpPr>
        <p:grpSpPr>
          <a:xfrm>
            <a:off x="7156895" y="1112188"/>
            <a:ext cx="4435993" cy="2718833"/>
            <a:chOff x="1255783" y="3429000"/>
            <a:chExt cx="3353216" cy="2511279"/>
          </a:xfrm>
        </p:grpSpPr>
        <p:pic>
          <p:nvPicPr>
            <p:cNvPr id="11" name="Picture 10" descr="IMG_20181204_103210.jpg"/>
            <p:cNvPicPr>
              <a:picLocks noChangeAspect="1"/>
            </p:cNvPicPr>
            <p:nvPr/>
          </p:nvPicPr>
          <p:blipFill>
            <a:blip r:embed="rId3" cstate="print"/>
            <a:stretch>
              <a:fillRect/>
            </a:stretch>
          </p:blipFill>
          <p:spPr>
            <a:xfrm>
              <a:off x="1260627" y="3429000"/>
              <a:ext cx="3348372" cy="2511279"/>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lc="http://schemas.openxmlformats.org/drawingml/2006/lockedCanvas" xmlns:a16="http://schemas.microsoft.com/office/drawing/2014/main" xmlns="" id="{8228E0E1-A7E1-48AF-A6AC-90ED47A8F595}"/>
                </a:ext>
              </a:extLst>
            </p:cNvPr>
            <p:cNvSpPr txBox="1"/>
            <p:nvPr/>
          </p:nvSpPr>
          <p:spPr>
            <a:xfrm>
              <a:off x="1255783" y="3429000"/>
              <a:ext cx="2848732" cy="34113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b="1" dirty="0" smtClean="0">
                  <a:latin typeface="+mj-lt"/>
                </a:rPr>
                <a:t>ΚΕΛ:  </a:t>
              </a:r>
              <a:r>
                <a:rPr lang="en-US" b="1" dirty="0" smtClean="0">
                  <a:latin typeface="+mj-lt"/>
                </a:rPr>
                <a:t>213 </a:t>
              </a:r>
              <a:r>
                <a:rPr lang="el-GR" b="1" dirty="0" smtClean="0">
                  <a:latin typeface="+mj-lt"/>
                </a:rPr>
                <a:t>κομμάτια</a:t>
              </a:r>
              <a:r>
                <a:rPr lang="en-US" b="1" dirty="0" smtClean="0">
                  <a:latin typeface="+mj-lt"/>
                </a:rPr>
                <a:t> </a:t>
              </a:r>
              <a:r>
                <a:rPr lang="en-US" b="1" dirty="0">
                  <a:latin typeface="+mj-lt"/>
                </a:rPr>
                <a:t>/</a:t>
              </a:r>
              <a:r>
                <a:rPr lang="en-US" b="1" dirty="0" smtClean="0">
                  <a:latin typeface="+mj-lt"/>
                </a:rPr>
                <a:t>m</a:t>
              </a:r>
              <a:r>
                <a:rPr lang="en-US" b="1" baseline="30000" dirty="0" smtClean="0">
                  <a:latin typeface="+mj-lt"/>
                </a:rPr>
                <a:t>3</a:t>
              </a:r>
              <a:endParaRPr lang="en-US" b="1" baseline="30000" dirty="0">
                <a:latin typeface="+mj-lt"/>
              </a:endParaRPr>
            </a:p>
          </p:txBody>
        </p:sp>
      </p:grpSp>
      <p:sp>
        <p:nvSpPr>
          <p:cNvPr id="10" name="Ορθογώνιο 17">
            <a:extLst>
              <a:ext uri="{FF2B5EF4-FFF2-40B4-BE49-F238E27FC236}">
                <a16:creationId xmlns:lc="http://schemas.openxmlformats.org/drawingml/2006/lockedCanvas" xmlns:a16="http://schemas.microsoft.com/office/drawing/2014/main" xmlns="" id="{EAFDAC27-994B-4CC2-87A3-920C8E4248D5}"/>
              </a:ext>
            </a:extLst>
          </p:cNvPr>
          <p:cNvSpPr/>
          <p:nvPr/>
        </p:nvSpPr>
        <p:spPr>
          <a:xfrm>
            <a:off x="353363" y="6346053"/>
            <a:ext cx="4060610" cy="2769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400"/>
              </a:spcAft>
            </a:pPr>
            <a:r>
              <a:rPr lang="en-US" sz="1200" i="1" dirty="0">
                <a:latin typeface="+mj-lt"/>
              </a:rPr>
              <a:t>Zeri et al.,</a:t>
            </a:r>
            <a:r>
              <a:rPr lang="el-GR" sz="1200" i="1" dirty="0">
                <a:latin typeface="+mj-lt"/>
              </a:rPr>
              <a:t> </a:t>
            </a:r>
            <a:r>
              <a:rPr lang="en-US" sz="1200" i="1" dirty="0">
                <a:latin typeface="+mj-lt"/>
              </a:rPr>
              <a:t>Sustainability 2021</a:t>
            </a:r>
            <a:r>
              <a:rPr lang="el-GR" sz="1200" i="1" dirty="0">
                <a:latin typeface="+mj-lt"/>
              </a:rPr>
              <a:t>, </a:t>
            </a:r>
            <a:r>
              <a:rPr lang="en-US" sz="1200" i="1" dirty="0">
                <a:latin typeface="+mj-lt"/>
              </a:rPr>
              <a:t>13, 5328</a:t>
            </a:r>
          </a:p>
        </p:txBody>
      </p:sp>
      <p:sp>
        <p:nvSpPr>
          <p:cNvPr id="4" name="TextBox 3"/>
          <p:cNvSpPr txBox="1"/>
          <p:nvPr/>
        </p:nvSpPr>
        <p:spPr>
          <a:xfrm>
            <a:off x="4413973" y="1243855"/>
            <a:ext cx="2609564" cy="2862322"/>
          </a:xfrm>
          <a:prstGeom prst="rect">
            <a:avLst/>
          </a:prstGeom>
          <a:noFill/>
        </p:spPr>
        <p:txBody>
          <a:bodyPr wrap="square" rtlCol="0">
            <a:spAutoFit/>
          </a:bodyPr>
          <a:lstStyle/>
          <a:p>
            <a:r>
              <a:rPr lang="el-GR" dirty="0" smtClean="0">
                <a:latin typeface="+mj-lt"/>
              </a:rPr>
              <a:t>Εκτίμηση Ημερήσιων Παροχών</a:t>
            </a:r>
            <a:endParaRPr lang="en-GB" dirty="0" smtClean="0">
              <a:latin typeface="+mj-lt"/>
            </a:endParaRPr>
          </a:p>
          <a:p>
            <a:endParaRPr lang="en-GB" dirty="0" smtClean="0">
              <a:latin typeface="+mj-lt"/>
            </a:endParaRPr>
          </a:p>
          <a:p>
            <a:endParaRPr lang="en-GB" dirty="0" smtClean="0">
              <a:latin typeface="+mj-lt"/>
            </a:endParaRPr>
          </a:p>
          <a:p>
            <a:endParaRPr lang="en-GB" dirty="0">
              <a:latin typeface="+mj-lt"/>
            </a:endParaRPr>
          </a:p>
          <a:p>
            <a:endParaRPr lang="el-GR" dirty="0" smtClean="0">
              <a:latin typeface="+mj-lt"/>
            </a:endParaRPr>
          </a:p>
          <a:p>
            <a:pPr marL="285750" indent="-285750">
              <a:buFont typeface="Courier New" panose="02070309020205020404" pitchFamily="49" charset="0"/>
              <a:buChar char="o"/>
            </a:pPr>
            <a:r>
              <a:rPr lang="el-GR" dirty="0" smtClean="0">
                <a:latin typeface="+mj-lt"/>
              </a:rPr>
              <a:t>ΚΕΛ 168,000,000 κομμάτια/μέρα</a:t>
            </a:r>
            <a:endParaRPr lang="en-GB" dirty="0" smtClean="0">
              <a:latin typeface="+mj-lt"/>
            </a:endParaRPr>
          </a:p>
          <a:p>
            <a:pPr marL="285750" indent="-285750">
              <a:buFont typeface="Courier New" panose="02070309020205020404" pitchFamily="49" charset="0"/>
              <a:buChar char="o"/>
            </a:pPr>
            <a:endParaRPr lang="en-GB" dirty="0">
              <a:latin typeface="+mj-lt"/>
            </a:endParaRPr>
          </a:p>
          <a:p>
            <a:endParaRPr lang="en-GB" dirty="0" smtClean="0">
              <a:latin typeface="+mj-lt"/>
            </a:endParaRPr>
          </a:p>
        </p:txBody>
      </p:sp>
      <p:sp>
        <p:nvSpPr>
          <p:cNvPr id="5" name="Rectangle 4"/>
          <p:cNvSpPr/>
          <p:nvPr/>
        </p:nvSpPr>
        <p:spPr>
          <a:xfrm>
            <a:off x="4362549" y="4644897"/>
            <a:ext cx="2578251" cy="923330"/>
          </a:xfrm>
          <a:prstGeom prst="rect">
            <a:avLst/>
          </a:prstGeom>
        </p:spPr>
        <p:txBody>
          <a:bodyPr wrap="square">
            <a:spAutoFit/>
          </a:bodyPr>
          <a:lstStyle/>
          <a:p>
            <a:pPr marL="285750" indent="-285750">
              <a:buFont typeface="Courier New" panose="02070309020205020404" pitchFamily="49" charset="0"/>
              <a:buChar char="o"/>
            </a:pPr>
            <a:r>
              <a:rPr lang="el-GR" dirty="0">
                <a:latin typeface="+mj-lt"/>
              </a:rPr>
              <a:t>Κηφισός Π. 366,000 κομμάτια/μέρα</a:t>
            </a:r>
            <a:endParaRPr lang="en-US" dirty="0">
              <a:latin typeface="+mj-lt"/>
            </a:endParaRPr>
          </a:p>
        </p:txBody>
      </p:sp>
    </p:spTree>
    <p:extLst>
      <p:ext uri="{BB962C8B-B14F-4D97-AF65-F5344CB8AC3E}">
        <p14:creationId xmlns:p14="http://schemas.microsoft.com/office/powerpoint/2010/main" val="329463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DD0B6389-2374-4677-B8BB-59410CCC32FD}"/>
              </a:ext>
            </a:extLst>
          </p:cNvPr>
          <p:cNvSpPr>
            <a:spLocks noGrp="1"/>
          </p:cNvSpPr>
          <p:nvPr>
            <p:ph type="title"/>
          </p:nvPr>
        </p:nvSpPr>
        <p:spPr>
          <a:xfrm>
            <a:off x="0" y="51635"/>
            <a:ext cx="12323928" cy="1325563"/>
          </a:xfrm>
        </p:spPr>
        <p:txBody>
          <a:bodyPr>
            <a:normAutofit/>
          </a:bodyPr>
          <a:lstStyle/>
          <a:p>
            <a:r>
              <a:rPr lang="el-GR" dirty="0" smtClean="0"/>
              <a:t>Καταγραφη προβληματοσ στουσ θαλασσιουσ οργανισμουσ:</a:t>
            </a:r>
            <a:br>
              <a:rPr lang="el-GR" dirty="0" smtClean="0"/>
            </a:br>
            <a:r>
              <a:rPr lang="el-GR" dirty="0" smtClean="0"/>
              <a:t>1. θαλασσιεσ χελωνεσ</a:t>
            </a:r>
            <a:endParaRPr lang="en-US" dirty="0"/>
          </a:p>
        </p:txBody>
      </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896" b="8340"/>
          <a:stretch/>
        </p:blipFill>
        <p:spPr bwMode="auto">
          <a:xfrm>
            <a:off x="118044" y="1243792"/>
            <a:ext cx="5447183" cy="3697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oup 9"/>
          <p:cNvGrpSpPr/>
          <p:nvPr/>
        </p:nvGrpSpPr>
        <p:grpSpPr>
          <a:xfrm>
            <a:off x="3825419" y="4946386"/>
            <a:ext cx="1440160" cy="1249699"/>
            <a:chOff x="4943872" y="1849458"/>
            <a:chExt cx="1440160" cy="1249699"/>
          </a:xfrm>
        </p:grpSpPr>
        <p:pic>
          <p:nvPicPr>
            <p:cNvPr id="11" name="Picture 2" descr="C:\Users\Argiro\OneDrive - ΕΛΛΗΝΙΚΟ ΚΕΝΤΡΟ ΘΑΛΑΣΣΙΩΝ ΕΡΕΥΝΩΝ\Elkethe\Projects\MedSeaLitter\SEA TURTLES\Turtle#1\Digestion Process\prostomach.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1433"/>
            <a:stretch/>
          </p:blipFill>
          <p:spPr bwMode="auto">
            <a:xfrm>
              <a:off x="4943872" y="1849458"/>
              <a:ext cx="1368152" cy="121950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3">
              <a:extLst>
                <a:ext uri="{FF2B5EF4-FFF2-40B4-BE49-F238E27FC236}">
                  <a16:creationId xmlns="" xmlns:a16="http://schemas.microsoft.com/office/drawing/2014/main" id="{3C5A498A-C81B-4961-B84C-755094E6919F}"/>
                </a:ext>
              </a:extLst>
            </p:cNvPr>
            <p:cNvSpPr/>
            <p:nvPr/>
          </p:nvSpPr>
          <p:spPr>
            <a:xfrm>
              <a:off x="5718465" y="2852936"/>
              <a:ext cx="665567" cy="246221"/>
            </a:xfrm>
            <a:prstGeom prst="rect">
              <a:avLst/>
            </a:prstGeom>
            <a:ln w="127000">
              <a:noFill/>
            </a:ln>
          </p:spPr>
          <p:txBody>
            <a:bodyPr wrap="none">
              <a:spAutoFit/>
            </a:bodyPr>
            <a:lstStyle/>
            <a:p>
              <a:r>
                <a:rPr lang="en-US" sz="1000" b="1" dirty="0">
                  <a:solidFill>
                    <a:schemeClr val="bg1"/>
                  </a:solidFill>
                  <a:latin typeface="Arial" panose="020B0604020202020204" pitchFamily="34" charset="0"/>
                  <a:cs typeface="Arial" panose="020B0604020202020204" pitchFamily="34" charset="0"/>
                </a:rPr>
                <a:t>©</a:t>
              </a:r>
              <a:r>
                <a:rPr lang="en-GB" sz="1000" b="1" dirty="0">
                  <a:solidFill>
                    <a:schemeClr val="bg1"/>
                  </a:solidFill>
                  <a:latin typeface="Arial" panose="020B0604020202020204" pitchFamily="34" charset="0"/>
                  <a:cs typeface="Arial" panose="020B0604020202020204" pitchFamily="34" charset="0"/>
                </a:rPr>
                <a:t>HCMR</a:t>
              </a:r>
              <a:endParaRPr lang="en-US" sz="1000" b="1" dirty="0">
                <a:solidFill>
                  <a:schemeClr val="bg1"/>
                </a:solidFill>
                <a:latin typeface="Arial" panose="020B0604020202020204" pitchFamily="34" charset="0"/>
                <a:cs typeface="Arial" panose="020B0604020202020204" pitchFamily="34" charset="0"/>
              </a:endParaRPr>
            </a:p>
          </p:txBody>
        </p:sp>
      </p:grpSp>
      <p:grpSp>
        <p:nvGrpSpPr>
          <p:cNvPr id="13" name="Group 12"/>
          <p:cNvGrpSpPr/>
          <p:nvPr/>
        </p:nvGrpSpPr>
        <p:grpSpPr>
          <a:xfrm>
            <a:off x="2173470" y="5005048"/>
            <a:ext cx="1494673" cy="1221234"/>
            <a:chOff x="3377191" y="1877923"/>
            <a:chExt cx="1494673" cy="1221234"/>
          </a:xfrm>
        </p:grpSpPr>
        <p:pic>
          <p:nvPicPr>
            <p:cNvPr id="14" name="Picture 3" descr="C:\Users\Argiro\OneDrive - ΕΛΛΗΝΙΚΟ ΚΕΝΤΡΟ ΘΑΛΑΣΣΙΩΝ ΕΡΕΥΝΩΝ\Elkethe\Projects\MedSeaLitter\SEA TURTLES\Turtle#1\Digestion Process\intestin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77191" y="1877923"/>
              <a:ext cx="1494673" cy="11910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 xmlns:a16="http://schemas.microsoft.com/office/drawing/2014/main" id="{88B330F4-866D-4066-8F4A-A6FBBDEFF18F}"/>
                </a:ext>
              </a:extLst>
            </p:cNvPr>
            <p:cNvSpPr/>
            <p:nvPr/>
          </p:nvSpPr>
          <p:spPr>
            <a:xfrm>
              <a:off x="4206297" y="2852936"/>
              <a:ext cx="665567" cy="246221"/>
            </a:xfrm>
            <a:prstGeom prst="rect">
              <a:avLst/>
            </a:prstGeom>
            <a:ln w="127000">
              <a:noFill/>
            </a:ln>
          </p:spPr>
          <p:txBody>
            <a:bodyPr wrap="none">
              <a:spAutoFit/>
            </a:bodyPr>
            <a:lstStyle/>
            <a:p>
              <a:r>
                <a:rPr lang="en-US" sz="1000" b="1" dirty="0">
                  <a:solidFill>
                    <a:schemeClr val="bg1"/>
                  </a:solidFill>
                  <a:latin typeface="Arial" panose="020B0604020202020204" pitchFamily="34" charset="0"/>
                  <a:cs typeface="Arial" panose="020B0604020202020204" pitchFamily="34" charset="0"/>
                </a:rPr>
                <a:t>©</a:t>
              </a:r>
              <a:r>
                <a:rPr lang="en-GB" sz="1000" b="1" dirty="0">
                  <a:solidFill>
                    <a:schemeClr val="bg1"/>
                  </a:solidFill>
                  <a:latin typeface="Arial" panose="020B0604020202020204" pitchFamily="34" charset="0"/>
                  <a:cs typeface="Arial" panose="020B0604020202020204" pitchFamily="34" charset="0"/>
                </a:rPr>
                <a:t>HCMR</a:t>
              </a:r>
              <a:endParaRPr lang="en-US" sz="1000" b="1" dirty="0">
                <a:solidFill>
                  <a:schemeClr val="bg1"/>
                </a:solidFill>
                <a:latin typeface="Arial" panose="020B0604020202020204" pitchFamily="34" charset="0"/>
                <a:cs typeface="Arial" panose="020B0604020202020204" pitchFamily="34" charset="0"/>
              </a:endParaRPr>
            </a:p>
          </p:txBody>
        </p:sp>
      </p:grpSp>
      <p:grpSp>
        <p:nvGrpSpPr>
          <p:cNvPr id="17" name="Group 16"/>
          <p:cNvGrpSpPr/>
          <p:nvPr/>
        </p:nvGrpSpPr>
        <p:grpSpPr>
          <a:xfrm>
            <a:off x="427782" y="4971949"/>
            <a:ext cx="1745688" cy="1254333"/>
            <a:chOff x="1631503" y="1844824"/>
            <a:chExt cx="1745688" cy="1254333"/>
          </a:xfrm>
        </p:grpSpPr>
        <p:pic>
          <p:nvPicPr>
            <p:cNvPr id="18" name="Picture 19">
              <a:extLst>
                <a:ext uri="{FF2B5EF4-FFF2-40B4-BE49-F238E27FC236}">
                  <a16:creationId xmlns="" xmlns:a16="http://schemas.microsoft.com/office/drawing/2014/main" id="{E56E384B-81F5-F34F-A83F-8F7209B034B4}"/>
                </a:ext>
              </a:extLst>
            </p:cNvPr>
            <p:cNvPicPr>
              <a:picLocks noChangeAspect="1" noChangeArrowheads="1"/>
            </p:cNvPicPr>
            <p:nvPr/>
          </p:nvPicPr>
          <p:blipFill>
            <a:blip r:embed="rId5" cstate="print"/>
            <a:srcRect/>
            <a:stretch>
              <a:fillRect/>
            </a:stretch>
          </p:blipFill>
          <p:spPr bwMode="auto">
            <a:xfrm>
              <a:off x="1631503" y="1844824"/>
              <a:ext cx="1656183" cy="1224136"/>
            </a:xfrm>
            <a:prstGeom prst="rect">
              <a:avLst/>
            </a:prstGeom>
            <a:noFill/>
            <a:ln w="9525">
              <a:noFill/>
              <a:miter lim="800000"/>
              <a:headEnd/>
              <a:tailEnd/>
            </a:ln>
          </p:spPr>
        </p:pic>
        <p:sp>
          <p:nvSpPr>
            <p:cNvPr id="19" name="Rectangle 13">
              <a:extLst>
                <a:ext uri="{FF2B5EF4-FFF2-40B4-BE49-F238E27FC236}">
                  <a16:creationId xmlns="" xmlns:a16="http://schemas.microsoft.com/office/drawing/2014/main" id="{3C5A498A-C81B-4961-B84C-755094E6919F}"/>
                </a:ext>
              </a:extLst>
            </p:cNvPr>
            <p:cNvSpPr/>
            <p:nvPr/>
          </p:nvSpPr>
          <p:spPr>
            <a:xfrm>
              <a:off x="2711624" y="2852936"/>
              <a:ext cx="665567" cy="246221"/>
            </a:xfrm>
            <a:prstGeom prst="rect">
              <a:avLst/>
            </a:prstGeom>
            <a:ln w="127000">
              <a:noFill/>
            </a:ln>
          </p:spPr>
          <p:txBody>
            <a:bodyPr wrap="none">
              <a:spAutoFit/>
            </a:bodyPr>
            <a:lstStyle/>
            <a:p>
              <a:r>
                <a:rPr lang="en-US" sz="1000" b="1" dirty="0">
                  <a:solidFill>
                    <a:schemeClr val="bg1"/>
                  </a:solidFill>
                  <a:latin typeface="Arial" panose="020B0604020202020204" pitchFamily="34" charset="0"/>
                  <a:cs typeface="Arial" panose="020B0604020202020204" pitchFamily="34" charset="0"/>
                </a:rPr>
                <a:t>©</a:t>
              </a:r>
              <a:r>
                <a:rPr lang="en-GB" sz="1000" b="1" dirty="0">
                  <a:solidFill>
                    <a:schemeClr val="bg1"/>
                  </a:solidFill>
                  <a:latin typeface="Arial" panose="020B0604020202020204" pitchFamily="34" charset="0"/>
                  <a:cs typeface="Arial" panose="020B0604020202020204" pitchFamily="34" charset="0"/>
                </a:rPr>
                <a:t>HCMR</a:t>
              </a:r>
              <a:endParaRPr lang="en-US" sz="1000" b="1" dirty="0">
                <a:solidFill>
                  <a:schemeClr val="bg1"/>
                </a:solidFill>
                <a:latin typeface="Arial" panose="020B0604020202020204" pitchFamily="34" charset="0"/>
                <a:cs typeface="Arial" panose="020B0604020202020204" pitchFamily="34" charset="0"/>
              </a:endParaRPr>
            </a:p>
          </p:txBody>
        </p:sp>
      </p:grpSp>
      <p:pic>
        <p:nvPicPr>
          <p:cNvPr id="2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3048" y="742056"/>
            <a:ext cx="5060118" cy="4048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a:extLst>
              <a:ext uri="{FF2B5EF4-FFF2-40B4-BE49-F238E27FC236}">
                <a16:creationId xmlns="" xmlns:a16="http://schemas.microsoft.com/office/drawing/2014/main" id="{142F81BD-C932-48A9-9AD5-A2E648ED4474}"/>
              </a:ext>
            </a:extLst>
          </p:cNvPr>
          <p:cNvSpPr txBox="1"/>
          <p:nvPr/>
        </p:nvSpPr>
        <p:spPr>
          <a:xfrm>
            <a:off x="7032646" y="4849335"/>
            <a:ext cx="4165248" cy="1323439"/>
          </a:xfrm>
          <a:prstGeom prst="rect">
            <a:avLst/>
          </a:prstGeom>
          <a:noFill/>
          <a:ln>
            <a:solidFill>
              <a:schemeClr val="accent5">
                <a:lumMod val="50000"/>
              </a:schemeClr>
            </a:solidFill>
            <a:prstDash val="dash"/>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GR" sz="2000" dirty="0" smtClean="0">
                <a:solidFill>
                  <a:schemeClr val="tx2">
                    <a:lumMod val="75000"/>
                  </a:schemeClr>
                </a:solidFill>
                <a:latin typeface="Arial"/>
                <a:cs typeface="Arial"/>
              </a:rPr>
              <a:t>Συσκευασίες ή αλιεία</a:t>
            </a:r>
            <a:endParaRPr lang="el-GR" sz="2000" dirty="0">
              <a:solidFill>
                <a:schemeClr val="tx2">
                  <a:lumMod val="75000"/>
                </a:schemeClr>
              </a:solidFill>
              <a:latin typeface="Arial"/>
              <a:cs typeface="Arial"/>
            </a:endParaRPr>
          </a:p>
          <a:p>
            <a:r>
              <a:rPr lang="el-GR" sz="2000" dirty="0">
                <a:solidFill>
                  <a:schemeClr val="tx2">
                    <a:lumMod val="75000"/>
                  </a:schemeClr>
                </a:solidFill>
                <a:latin typeface="Arial"/>
                <a:cs typeface="Arial"/>
              </a:rPr>
              <a:t>72% </a:t>
            </a:r>
            <a:r>
              <a:rPr lang="el-GR" sz="2000" dirty="0" smtClean="0">
                <a:solidFill>
                  <a:schemeClr val="tx2">
                    <a:lumMod val="75000"/>
                  </a:schemeClr>
                </a:solidFill>
                <a:latin typeface="Arial"/>
                <a:cs typeface="Arial"/>
              </a:rPr>
              <a:t>συχνότητα</a:t>
            </a:r>
          </a:p>
          <a:p>
            <a:r>
              <a:rPr lang="en-US" sz="2000" dirty="0" smtClean="0">
                <a:solidFill>
                  <a:schemeClr val="tx2">
                    <a:lumMod val="75000"/>
                  </a:schemeClr>
                </a:solidFill>
                <a:latin typeface="Arial" panose="020B0604020202020204" pitchFamily="34" charset="0"/>
                <a:cs typeface="Arial" panose="020B0604020202020204" pitchFamily="34" charset="0"/>
              </a:rPr>
              <a:t>7.94 </a:t>
            </a:r>
            <a:r>
              <a:rPr lang="en-US" sz="2000" dirty="0">
                <a:solidFill>
                  <a:schemeClr val="tx2">
                    <a:lumMod val="75000"/>
                  </a:schemeClr>
                </a:solidFill>
                <a:latin typeface="Arial" panose="020B0604020202020204" pitchFamily="34" charset="0"/>
                <a:cs typeface="Arial" panose="020B0604020202020204" pitchFamily="34" charset="0"/>
              </a:rPr>
              <a:t>± </a:t>
            </a:r>
            <a:r>
              <a:rPr lang="en-US" sz="2000" dirty="0" smtClean="0">
                <a:solidFill>
                  <a:schemeClr val="tx2">
                    <a:lumMod val="75000"/>
                  </a:schemeClr>
                </a:solidFill>
                <a:latin typeface="Arial" panose="020B0604020202020204" pitchFamily="34" charset="0"/>
                <a:cs typeface="Arial" panose="020B0604020202020204" pitchFamily="34" charset="0"/>
              </a:rPr>
              <a:t>3.85 </a:t>
            </a:r>
            <a:r>
              <a:rPr lang="el-GR" sz="2000" dirty="0" smtClean="0">
                <a:solidFill>
                  <a:schemeClr val="tx2">
                    <a:lumMod val="75000"/>
                  </a:schemeClr>
                </a:solidFill>
                <a:latin typeface="Arial" panose="020B0604020202020204" pitchFamily="34" charset="0"/>
                <a:cs typeface="Arial" panose="020B0604020202020204" pitchFamily="34" charset="0"/>
              </a:rPr>
              <a:t>πλαστικά/χελώνα</a:t>
            </a:r>
            <a:endParaRPr lang="en-US" sz="2000" dirty="0" smtClean="0">
              <a:solidFill>
                <a:schemeClr val="tx2">
                  <a:lumMod val="75000"/>
                </a:schemeClr>
              </a:solidFill>
              <a:latin typeface="Arial" panose="020B0604020202020204" pitchFamily="34" charset="0"/>
              <a:cs typeface="Arial" panose="020B0604020202020204" pitchFamily="34" charset="0"/>
            </a:endParaRPr>
          </a:p>
          <a:p>
            <a:r>
              <a:rPr lang="el-GR" sz="2000" dirty="0" smtClean="0">
                <a:solidFill>
                  <a:schemeClr val="tx2">
                    <a:lumMod val="75000"/>
                  </a:schemeClr>
                </a:solidFill>
                <a:latin typeface="Arial" panose="020B0604020202020204" pitchFamily="34" charset="0"/>
                <a:cs typeface="Arial" panose="020B0604020202020204" pitchFamily="34" charset="0"/>
              </a:rPr>
              <a:t>Κυρίως </a:t>
            </a:r>
            <a:r>
              <a:rPr lang="en-GB" sz="2000" dirty="0" smtClean="0">
                <a:solidFill>
                  <a:schemeClr val="tx2">
                    <a:lumMod val="75000"/>
                  </a:schemeClr>
                </a:solidFill>
                <a:latin typeface="Arial" panose="020B0604020202020204" pitchFamily="34" charset="0"/>
                <a:cs typeface="Arial" panose="020B0604020202020204" pitchFamily="34" charset="0"/>
              </a:rPr>
              <a:t>PE </a:t>
            </a:r>
            <a:r>
              <a:rPr lang="el-GR" sz="2000" dirty="0" smtClean="0">
                <a:solidFill>
                  <a:schemeClr val="tx2">
                    <a:lumMod val="75000"/>
                  </a:schemeClr>
                </a:solidFill>
                <a:latin typeface="Arial" panose="020B0604020202020204" pitchFamily="34" charset="0"/>
                <a:cs typeface="Arial" panose="020B0604020202020204" pitchFamily="34" charset="0"/>
              </a:rPr>
              <a:t>και </a:t>
            </a:r>
            <a:r>
              <a:rPr lang="en-GB" sz="2000" dirty="0" smtClean="0">
                <a:solidFill>
                  <a:schemeClr val="tx2">
                    <a:lumMod val="75000"/>
                  </a:schemeClr>
                </a:solidFill>
                <a:latin typeface="Arial" panose="020B0604020202020204" pitchFamily="34" charset="0"/>
                <a:cs typeface="Arial" panose="020B0604020202020204" pitchFamily="34" charset="0"/>
              </a:rPr>
              <a:t>PP</a:t>
            </a:r>
          </a:p>
        </p:txBody>
      </p:sp>
      <p:sp>
        <p:nvSpPr>
          <p:cNvPr id="2" name="TextBox 1"/>
          <p:cNvSpPr txBox="1"/>
          <p:nvPr/>
        </p:nvSpPr>
        <p:spPr>
          <a:xfrm>
            <a:off x="5265579" y="4132529"/>
            <a:ext cx="1655483" cy="646331"/>
          </a:xfrm>
          <a:prstGeom prst="rect">
            <a:avLst/>
          </a:prstGeom>
          <a:noFill/>
        </p:spPr>
        <p:txBody>
          <a:bodyPr wrap="square" rtlCol="0">
            <a:spAutoFit/>
          </a:bodyPr>
          <a:lstStyle/>
          <a:p>
            <a:r>
              <a:rPr lang="en-GB" i="1" dirty="0" smtClean="0">
                <a:latin typeface="+mj-lt"/>
              </a:rPr>
              <a:t>Digka et., al 2020</a:t>
            </a:r>
            <a:endParaRPr lang="en-US" i="1" dirty="0">
              <a:latin typeface="+mj-lt"/>
            </a:endParaRPr>
          </a:p>
        </p:txBody>
      </p:sp>
    </p:spTree>
    <p:extLst>
      <p:ext uri="{BB962C8B-B14F-4D97-AF65-F5344CB8AC3E}">
        <p14:creationId xmlns:p14="http://schemas.microsoft.com/office/powerpoint/2010/main" val="3323994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DD0B6389-2374-4677-B8BB-59410CCC32FD}"/>
              </a:ext>
            </a:extLst>
          </p:cNvPr>
          <p:cNvSpPr>
            <a:spLocks noGrp="1"/>
          </p:cNvSpPr>
          <p:nvPr>
            <p:ph type="title"/>
          </p:nvPr>
        </p:nvSpPr>
        <p:spPr>
          <a:xfrm>
            <a:off x="0" y="51635"/>
            <a:ext cx="12323928" cy="1325563"/>
          </a:xfrm>
        </p:spPr>
        <p:txBody>
          <a:bodyPr>
            <a:normAutofit/>
          </a:bodyPr>
          <a:lstStyle/>
          <a:p>
            <a:r>
              <a:rPr lang="el-GR" dirty="0" smtClean="0"/>
              <a:t>Καταγραφη προβληματοσ στουσ θαλασσιουσ οργανισμουσ:</a:t>
            </a:r>
            <a:br>
              <a:rPr lang="el-GR" dirty="0" smtClean="0"/>
            </a:br>
            <a:r>
              <a:rPr lang="el-GR" dirty="0"/>
              <a:t>2</a:t>
            </a:r>
            <a:r>
              <a:rPr lang="el-GR" dirty="0" smtClean="0"/>
              <a:t>. ψαρια</a:t>
            </a:r>
            <a:endParaRPr lang="en-US" dirty="0"/>
          </a:p>
        </p:txBody>
      </p:sp>
      <p:pic>
        <p:nvPicPr>
          <p:cNvPr id="17" name="Picture 16">
            <a:extLst>
              <a:ext uri="{FF2B5EF4-FFF2-40B4-BE49-F238E27FC236}">
                <a16:creationId xmlns="" xmlns:a16="http://schemas.microsoft.com/office/drawing/2014/main" id="{65CE5B29-CAAC-D648-97C7-5473DDA80744}"/>
              </a:ext>
            </a:extLst>
          </p:cNvPr>
          <p:cNvPicPr>
            <a:picLocks noChangeAspect="1"/>
          </p:cNvPicPr>
          <p:nvPr/>
        </p:nvPicPr>
        <p:blipFill rotWithShape="1">
          <a:blip r:embed="rId2"/>
          <a:srcRect l="3659" t="2044" r="7611"/>
          <a:stretch/>
        </p:blipFill>
        <p:spPr>
          <a:xfrm>
            <a:off x="5943600" y="851338"/>
            <a:ext cx="6117020" cy="5134556"/>
          </a:xfrm>
          <a:prstGeom prst="rect">
            <a:avLst/>
          </a:prstGeom>
        </p:spPr>
      </p:pic>
      <p:graphicFrame>
        <p:nvGraphicFramePr>
          <p:cNvPr id="18" name="Table 17">
            <a:extLst>
              <a:ext uri="{FF2B5EF4-FFF2-40B4-BE49-F238E27FC236}">
                <a16:creationId xmlns="" xmlns:a16="http://schemas.microsoft.com/office/drawing/2014/main" id="{43BD1B07-029F-43DC-7511-C2D424D87E68}"/>
              </a:ext>
            </a:extLst>
          </p:cNvPr>
          <p:cNvGraphicFramePr>
            <a:graphicFrameLocks noGrp="1"/>
          </p:cNvGraphicFramePr>
          <p:nvPr>
            <p:extLst>
              <p:ext uri="{D42A27DB-BD31-4B8C-83A1-F6EECF244321}">
                <p14:modId xmlns:p14="http://schemas.microsoft.com/office/powerpoint/2010/main" val="594083987"/>
              </p:ext>
            </p:extLst>
          </p:nvPr>
        </p:nvGraphicFramePr>
        <p:xfrm>
          <a:off x="157654" y="1354096"/>
          <a:ext cx="5502167" cy="3672603"/>
        </p:xfrm>
        <a:graphic>
          <a:graphicData uri="http://schemas.openxmlformats.org/drawingml/2006/table">
            <a:tbl>
              <a:tblPr firstRow="1" bandRow="1">
                <a:tableStyleId>{5C22544A-7EE6-4342-B048-85BDC9FD1C3A}</a:tableStyleId>
              </a:tblPr>
              <a:tblGrid>
                <a:gridCol w="1844567">
                  <a:extLst>
                    <a:ext uri="{9D8B030D-6E8A-4147-A177-3AD203B41FA5}">
                      <a16:colId xmlns="" xmlns:a16="http://schemas.microsoft.com/office/drawing/2014/main" val="4059025924"/>
                    </a:ext>
                  </a:extLst>
                </a:gridCol>
                <a:gridCol w="509762">
                  <a:extLst>
                    <a:ext uri="{9D8B030D-6E8A-4147-A177-3AD203B41FA5}">
                      <a16:colId xmlns="" xmlns:a16="http://schemas.microsoft.com/office/drawing/2014/main" val="2558776066"/>
                    </a:ext>
                  </a:extLst>
                </a:gridCol>
                <a:gridCol w="1076042">
                  <a:extLst>
                    <a:ext uri="{9D8B030D-6E8A-4147-A177-3AD203B41FA5}">
                      <a16:colId xmlns="" xmlns:a16="http://schemas.microsoft.com/office/drawing/2014/main" val="433405284"/>
                    </a:ext>
                  </a:extLst>
                </a:gridCol>
                <a:gridCol w="1228339">
                  <a:extLst>
                    <a:ext uri="{9D8B030D-6E8A-4147-A177-3AD203B41FA5}">
                      <a16:colId xmlns="" xmlns:a16="http://schemas.microsoft.com/office/drawing/2014/main" val="713282301"/>
                    </a:ext>
                  </a:extLst>
                </a:gridCol>
                <a:gridCol w="843457">
                  <a:extLst>
                    <a:ext uri="{9D8B030D-6E8A-4147-A177-3AD203B41FA5}">
                      <a16:colId xmlns="" xmlns:a16="http://schemas.microsoft.com/office/drawing/2014/main" val="1019464320"/>
                    </a:ext>
                  </a:extLst>
                </a:gridCol>
              </a:tblGrid>
              <a:tr h="362606">
                <a:tc>
                  <a:txBody>
                    <a:bodyPr/>
                    <a:lstStyle/>
                    <a:p>
                      <a:r>
                        <a:rPr lang="el-GR" sz="1200" dirty="0" smtClean="0">
                          <a:latin typeface="+mj-lt"/>
                        </a:rPr>
                        <a:t>Είδη</a:t>
                      </a:r>
                      <a:endParaRPr lang="en-US" sz="1200" dirty="0">
                        <a:latin typeface="+mj-lt"/>
                      </a:endParaRPr>
                    </a:p>
                  </a:txBody>
                  <a:tcPr marL="68580" marR="68580" marT="34290" marB="34290"/>
                </a:tc>
                <a:tc>
                  <a:txBody>
                    <a:bodyPr/>
                    <a:lstStyle/>
                    <a:p>
                      <a:r>
                        <a:rPr lang="el-GR" sz="1200" dirty="0">
                          <a:latin typeface="+mj-lt"/>
                        </a:rPr>
                        <a:t>Ν</a:t>
                      </a:r>
                      <a:endParaRPr lang="en-US" sz="1200" dirty="0">
                        <a:latin typeface="+mj-lt"/>
                      </a:endParaRPr>
                    </a:p>
                  </a:txBody>
                  <a:tcPr marL="68580" marR="68580" marT="34290" marB="34290"/>
                </a:tc>
                <a:tc>
                  <a:txBody>
                    <a:bodyPr/>
                    <a:lstStyle/>
                    <a:p>
                      <a:r>
                        <a:rPr lang="el-GR" sz="1200" dirty="0" smtClean="0">
                          <a:latin typeface="+mj-lt"/>
                        </a:rPr>
                        <a:t>Συχνότητα</a:t>
                      </a:r>
                      <a:r>
                        <a:rPr lang="el-GR" sz="1200" baseline="0" dirty="0" smtClean="0">
                          <a:latin typeface="+mj-lt"/>
                        </a:rPr>
                        <a:t> </a:t>
                      </a:r>
                      <a:r>
                        <a:rPr lang="el-GR" sz="1200" dirty="0" smtClean="0">
                          <a:latin typeface="+mj-lt"/>
                        </a:rPr>
                        <a:t>%</a:t>
                      </a:r>
                      <a:endParaRPr lang="en-US" sz="1200" dirty="0">
                        <a:latin typeface="+mj-lt"/>
                      </a:endParaRPr>
                    </a:p>
                  </a:txBody>
                  <a:tcPr marL="68580" marR="68580" marT="34290" marB="34290"/>
                </a:tc>
                <a:tc>
                  <a:txBody>
                    <a:bodyPr/>
                    <a:lstStyle/>
                    <a:p>
                      <a:r>
                        <a:rPr lang="el-GR" sz="1200" dirty="0" smtClean="0">
                          <a:latin typeface="+mj-lt"/>
                        </a:rPr>
                        <a:t>Μικροπλαστικό/Ψάρι</a:t>
                      </a:r>
                      <a:endParaRPr lang="en-US" sz="1200" dirty="0">
                        <a:latin typeface="+mj-lt"/>
                      </a:endParaRPr>
                    </a:p>
                  </a:txBody>
                  <a:tcPr marL="68580" marR="68580" marT="34290" marB="34290"/>
                </a:tc>
                <a:tc>
                  <a:txBody>
                    <a:bodyPr/>
                    <a:lstStyle/>
                    <a:p>
                      <a:r>
                        <a:rPr lang="el-GR" sz="1200" dirty="0" smtClean="0">
                          <a:latin typeface="+mj-lt"/>
                        </a:rPr>
                        <a:t>Περιοχή</a:t>
                      </a:r>
                      <a:endParaRPr lang="en-US" sz="1200" dirty="0">
                        <a:latin typeface="+mj-lt"/>
                      </a:endParaRPr>
                    </a:p>
                  </a:txBody>
                  <a:tcPr marL="68580" marR="68580" marT="34290" marB="34290"/>
                </a:tc>
                <a:extLst>
                  <a:ext uri="{0D108BD9-81ED-4DB2-BD59-A6C34878D82A}">
                    <a16:rowId xmlns="" xmlns:a16="http://schemas.microsoft.com/office/drawing/2014/main" val="4111000824"/>
                  </a:ext>
                </a:extLst>
              </a:tr>
              <a:tr h="183399">
                <a:tc>
                  <a:txBody>
                    <a:bodyPr/>
                    <a:lstStyle/>
                    <a:p>
                      <a:r>
                        <a:rPr lang="en-US" sz="1200" i="1" dirty="0" err="1">
                          <a:latin typeface="+mj-lt"/>
                        </a:rPr>
                        <a:t>Boops</a:t>
                      </a:r>
                      <a:r>
                        <a:rPr lang="en-US" sz="1200" i="1" dirty="0">
                          <a:latin typeface="+mj-lt"/>
                        </a:rPr>
                        <a:t> </a:t>
                      </a:r>
                      <a:r>
                        <a:rPr lang="en-US" sz="1200" i="1" dirty="0" err="1">
                          <a:latin typeface="+mj-lt"/>
                        </a:rPr>
                        <a:t>boops</a:t>
                      </a:r>
                      <a:endParaRPr lang="en-US" sz="1200" i="1" dirty="0">
                        <a:latin typeface="+mj-lt"/>
                      </a:endParaRPr>
                    </a:p>
                  </a:txBody>
                  <a:tcPr marL="68580" marR="68580" marT="34290" marB="34290"/>
                </a:tc>
                <a:tc>
                  <a:txBody>
                    <a:bodyPr/>
                    <a:lstStyle/>
                    <a:p>
                      <a:r>
                        <a:rPr lang="el-GR" sz="1200" dirty="0">
                          <a:latin typeface="+mj-lt"/>
                        </a:rPr>
                        <a:t>153</a:t>
                      </a:r>
                      <a:endParaRPr lang="en-US" sz="1200" dirty="0">
                        <a:latin typeface="+mj-lt"/>
                      </a:endParaRPr>
                    </a:p>
                  </a:txBody>
                  <a:tcPr marL="68580" marR="68580" marT="34290" marB="34290"/>
                </a:tc>
                <a:tc>
                  <a:txBody>
                    <a:bodyPr/>
                    <a:lstStyle/>
                    <a:p>
                      <a:pPr algn="ctr"/>
                      <a:r>
                        <a:rPr lang="el-GR" sz="1200" dirty="0">
                          <a:latin typeface="+mj-lt"/>
                        </a:rPr>
                        <a:t>22</a:t>
                      </a:r>
                      <a:r>
                        <a:rPr lang="en-US" sz="1200" dirty="0">
                          <a:latin typeface="+mj-lt"/>
                        </a:rPr>
                        <a:t>.</a:t>
                      </a:r>
                      <a:r>
                        <a:rPr lang="el-GR" sz="1200" dirty="0">
                          <a:latin typeface="+mj-lt"/>
                        </a:rPr>
                        <a:t>2</a:t>
                      </a:r>
                      <a:endParaRPr lang="en-US" sz="1200" dirty="0">
                        <a:latin typeface="+mj-lt"/>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j-lt"/>
                        </a:rPr>
                        <a:t>0.</a:t>
                      </a:r>
                      <a:r>
                        <a:rPr lang="el-GR" sz="1200" dirty="0">
                          <a:latin typeface="+mj-lt"/>
                        </a:rPr>
                        <a:t>26</a:t>
                      </a:r>
                      <a:r>
                        <a:rPr lang="en-US" sz="1200" dirty="0">
                          <a:latin typeface="+mj-lt"/>
                        </a:rPr>
                        <a:t> ± 0.</a:t>
                      </a:r>
                      <a:r>
                        <a:rPr lang="el-GR" sz="1200" dirty="0">
                          <a:latin typeface="+mj-lt"/>
                        </a:rPr>
                        <a:t>04</a:t>
                      </a:r>
                      <a:endParaRPr lang="en-US" sz="1200" dirty="0">
                        <a:latin typeface="+mj-lt"/>
                      </a:endParaRP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Ionian</a:t>
                      </a:r>
                    </a:p>
                  </a:txBody>
                  <a:tcPr marL="68580" marR="68580" marT="34290" marB="34290"/>
                </a:tc>
                <a:extLst>
                  <a:ext uri="{0D108BD9-81ED-4DB2-BD59-A6C34878D82A}">
                    <a16:rowId xmlns="" xmlns:a16="http://schemas.microsoft.com/office/drawing/2014/main" val="3498487206"/>
                  </a:ext>
                </a:extLst>
              </a:tr>
              <a:tr h="183399">
                <a:tc>
                  <a:txBody>
                    <a:bodyPr/>
                    <a:lstStyle/>
                    <a:p>
                      <a:r>
                        <a:rPr lang="en-US" sz="1200" i="1" dirty="0" err="1">
                          <a:latin typeface="+mj-lt"/>
                        </a:rPr>
                        <a:t>Boops</a:t>
                      </a:r>
                      <a:r>
                        <a:rPr lang="en-US" sz="1200" i="1" dirty="0">
                          <a:latin typeface="+mj-lt"/>
                        </a:rPr>
                        <a:t> </a:t>
                      </a:r>
                      <a:r>
                        <a:rPr lang="en-US" sz="1200" i="1" dirty="0" err="1">
                          <a:latin typeface="+mj-lt"/>
                        </a:rPr>
                        <a:t>boops</a:t>
                      </a:r>
                      <a:endParaRPr lang="en-US" sz="1200" i="1" dirty="0">
                        <a:latin typeface="+mj-lt"/>
                      </a:endParaRPr>
                    </a:p>
                  </a:txBody>
                  <a:tcPr marL="68580" marR="68580" marT="34290" marB="34290"/>
                </a:tc>
                <a:tc>
                  <a:txBody>
                    <a:bodyPr/>
                    <a:lstStyle/>
                    <a:p>
                      <a:r>
                        <a:rPr lang="el-GR" sz="1200" dirty="0">
                          <a:latin typeface="+mj-lt"/>
                        </a:rPr>
                        <a:t>135</a:t>
                      </a:r>
                      <a:endParaRPr lang="en-US" sz="1200" dirty="0">
                        <a:latin typeface="+mj-lt"/>
                      </a:endParaRPr>
                    </a:p>
                  </a:txBody>
                  <a:tcPr marL="68580" marR="68580" marT="34290" marB="34290"/>
                </a:tc>
                <a:tc>
                  <a:txBody>
                    <a:bodyPr/>
                    <a:lstStyle/>
                    <a:p>
                      <a:pPr algn="ctr"/>
                      <a:r>
                        <a:rPr lang="el-GR" sz="1200" dirty="0">
                          <a:latin typeface="+mj-lt"/>
                        </a:rPr>
                        <a:t>31</a:t>
                      </a:r>
                      <a:r>
                        <a:rPr lang="en-US" sz="1200" dirty="0">
                          <a:latin typeface="+mj-lt"/>
                        </a:rPr>
                        <a:t>.</a:t>
                      </a:r>
                      <a:r>
                        <a:rPr lang="el-GR" sz="1200" dirty="0">
                          <a:latin typeface="+mj-lt"/>
                        </a:rPr>
                        <a:t>1</a:t>
                      </a:r>
                      <a:endParaRPr lang="en-US" sz="1200" dirty="0">
                        <a:latin typeface="+mj-lt"/>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j-lt"/>
                        </a:rPr>
                        <a:t>0.</a:t>
                      </a:r>
                      <a:r>
                        <a:rPr lang="el-GR" sz="1200" dirty="0">
                          <a:latin typeface="+mj-lt"/>
                        </a:rPr>
                        <a:t>39</a:t>
                      </a:r>
                      <a:r>
                        <a:rPr lang="en-US" sz="1200" dirty="0">
                          <a:latin typeface="+mj-lt"/>
                        </a:rPr>
                        <a:t> ± 0.</a:t>
                      </a:r>
                      <a:r>
                        <a:rPr lang="el-GR" sz="1200" dirty="0">
                          <a:latin typeface="+mj-lt"/>
                        </a:rPr>
                        <a:t>06</a:t>
                      </a:r>
                      <a:endParaRPr lang="en-US" sz="1200" dirty="0">
                        <a:latin typeface="+mj-lt"/>
                      </a:endParaRP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Aegean</a:t>
                      </a:r>
                    </a:p>
                  </a:txBody>
                  <a:tcPr marL="68580" marR="68580" marT="34290" marB="34290"/>
                </a:tc>
                <a:extLst>
                  <a:ext uri="{0D108BD9-81ED-4DB2-BD59-A6C34878D82A}">
                    <a16:rowId xmlns="" xmlns:a16="http://schemas.microsoft.com/office/drawing/2014/main" val="1313500055"/>
                  </a:ext>
                </a:extLst>
              </a:tr>
              <a:tr h="303927">
                <a:tc>
                  <a:txBody>
                    <a:bodyPr/>
                    <a:lstStyle/>
                    <a:p>
                      <a:r>
                        <a:rPr lang="en-US" sz="1200" b="0" i="1" dirty="0" err="1">
                          <a:latin typeface="+mj-lt"/>
                        </a:rPr>
                        <a:t>Mullus</a:t>
                      </a:r>
                      <a:r>
                        <a:rPr lang="en-US" sz="1200" b="0" i="1" dirty="0">
                          <a:latin typeface="+mj-lt"/>
                        </a:rPr>
                        <a:t> </a:t>
                      </a:r>
                      <a:r>
                        <a:rPr lang="en-US" sz="1200" b="0" i="1" dirty="0" err="1">
                          <a:latin typeface="+mj-lt"/>
                        </a:rPr>
                        <a:t>surmuletus</a:t>
                      </a:r>
                      <a:endParaRPr lang="en-US" sz="1200" b="0" i="1" dirty="0">
                        <a:latin typeface="+mj-lt"/>
                      </a:endParaRPr>
                    </a:p>
                  </a:txBody>
                  <a:tcPr marL="68580" marR="68580" marT="34290" marB="34290"/>
                </a:tc>
                <a:tc>
                  <a:txBody>
                    <a:bodyPr/>
                    <a:lstStyle/>
                    <a:p>
                      <a:r>
                        <a:rPr lang="en-US" sz="1200" dirty="0">
                          <a:latin typeface="+mj-lt"/>
                        </a:rPr>
                        <a:t>122</a:t>
                      </a:r>
                    </a:p>
                  </a:txBody>
                  <a:tcPr marL="68580" marR="68580" marT="34290" marB="34290"/>
                </a:tc>
                <a:tc>
                  <a:txBody>
                    <a:bodyPr/>
                    <a:lstStyle/>
                    <a:p>
                      <a:pPr algn="ctr"/>
                      <a:r>
                        <a:rPr lang="en-US" sz="1200" dirty="0">
                          <a:latin typeface="+mj-lt"/>
                        </a:rPr>
                        <a:t>36.3</a:t>
                      </a:r>
                    </a:p>
                  </a:txBody>
                  <a:tcPr marL="68580" marR="68580" marT="34290" marB="34290"/>
                </a:tc>
                <a:tc>
                  <a:txBody>
                    <a:bodyPr/>
                    <a:lstStyle/>
                    <a:p>
                      <a:pPr algn="ctr"/>
                      <a:r>
                        <a:rPr lang="en-US" sz="1200" dirty="0">
                          <a:latin typeface="+mj-lt"/>
                        </a:rPr>
                        <a:t>0.46 ± 0.06</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S. Ionian</a:t>
                      </a:r>
                    </a:p>
                  </a:txBody>
                  <a:tcPr marL="68580" marR="68580" marT="34290" marB="34290"/>
                </a:tc>
                <a:extLst>
                  <a:ext uri="{0D108BD9-81ED-4DB2-BD59-A6C34878D82A}">
                    <a16:rowId xmlns="" xmlns:a16="http://schemas.microsoft.com/office/drawing/2014/main" val="2057147657"/>
                  </a:ext>
                </a:extLst>
              </a:tr>
              <a:tr h="303927">
                <a:tc>
                  <a:txBody>
                    <a:bodyPr/>
                    <a:lstStyle/>
                    <a:p>
                      <a:r>
                        <a:rPr lang="en-US" sz="1200" i="1" dirty="0" err="1">
                          <a:latin typeface="+mj-lt"/>
                        </a:rPr>
                        <a:t>Mullus</a:t>
                      </a:r>
                      <a:r>
                        <a:rPr lang="en-US" sz="1200" i="1" dirty="0">
                          <a:latin typeface="+mj-lt"/>
                        </a:rPr>
                        <a:t> barbatus</a:t>
                      </a:r>
                    </a:p>
                  </a:txBody>
                  <a:tcPr marL="68580" marR="68580" marT="34290" marB="34290"/>
                </a:tc>
                <a:tc>
                  <a:txBody>
                    <a:bodyPr/>
                    <a:lstStyle/>
                    <a:p>
                      <a:r>
                        <a:rPr lang="el-GR" sz="1200" dirty="0">
                          <a:latin typeface="+mj-lt"/>
                        </a:rPr>
                        <a:t>25</a:t>
                      </a:r>
                      <a:endParaRPr lang="en-US" sz="1200" dirty="0">
                        <a:latin typeface="+mj-lt"/>
                      </a:endParaRPr>
                    </a:p>
                  </a:txBody>
                  <a:tcPr marL="68580" marR="68580" marT="34290" marB="34290"/>
                </a:tc>
                <a:tc>
                  <a:txBody>
                    <a:bodyPr/>
                    <a:lstStyle/>
                    <a:p>
                      <a:pPr algn="ctr"/>
                      <a:r>
                        <a:rPr lang="el-GR" sz="1200" dirty="0">
                          <a:latin typeface="+mj-lt"/>
                        </a:rPr>
                        <a:t>32</a:t>
                      </a:r>
                      <a:r>
                        <a:rPr lang="en-US" sz="1200" dirty="0">
                          <a:latin typeface="+mj-lt"/>
                        </a:rPr>
                        <a:t>.</a:t>
                      </a:r>
                      <a:r>
                        <a:rPr lang="el-GR" sz="1200" dirty="0">
                          <a:latin typeface="+mj-lt"/>
                        </a:rPr>
                        <a:t>0</a:t>
                      </a:r>
                      <a:endParaRPr lang="en-US" sz="1200" dirty="0">
                        <a:latin typeface="+mj-lt"/>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j-lt"/>
                        </a:rPr>
                        <a:t>0.</a:t>
                      </a:r>
                      <a:r>
                        <a:rPr lang="el-GR" sz="1200" dirty="0">
                          <a:latin typeface="+mj-lt"/>
                        </a:rPr>
                        <a:t>5</a:t>
                      </a:r>
                      <a:r>
                        <a:rPr lang="en-US" sz="1200" dirty="0">
                          <a:latin typeface="+mj-lt"/>
                        </a:rPr>
                        <a:t>0</a:t>
                      </a:r>
                      <a:r>
                        <a:rPr lang="el-GR" sz="1200" dirty="0">
                          <a:latin typeface="+mj-lt"/>
                        </a:rPr>
                        <a:t> ± 0</a:t>
                      </a:r>
                      <a:r>
                        <a:rPr lang="en-US" sz="1200" dirty="0">
                          <a:latin typeface="+mj-lt"/>
                        </a:rPr>
                        <a:t>.2</a:t>
                      </a:r>
                      <a:r>
                        <a:rPr lang="el-GR" sz="1200" dirty="0">
                          <a:latin typeface="+mj-lt"/>
                        </a:rPr>
                        <a:t>0 </a:t>
                      </a:r>
                      <a:endParaRPr lang="en-US" sz="1200" dirty="0">
                        <a:latin typeface="+mj-lt"/>
                      </a:endParaRPr>
                    </a:p>
                  </a:txBody>
                  <a:tcPr marL="68580" marR="68580" marT="34290" marB="34290"/>
                </a:tc>
                <a:tc>
                  <a:txBody>
                    <a:bodyPr/>
                    <a:lstStyle/>
                    <a:p>
                      <a:r>
                        <a:rPr lang="en-US" sz="1200" dirty="0">
                          <a:latin typeface="+mj-lt"/>
                        </a:rPr>
                        <a:t>N. Ionian</a:t>
                      </a:r>
                    </a:p>
                  </a:txBody>
                  <a:tcPr marL="68580" marR="68580" marT="34290" marB="34290"/>
                </a:tc>
                <a:extLst>
                  <a:ext uri="{0D108BD9-81ED-4DB2-BD59-A6C34878D82A}">
                    <a16:rowId xmlns="" xmlns:a16="http://schemas.microsoft.com/office/drawing/2014/main" val="2654906782"/>
                  </a:ext>
                </a:extLst>
              </a:tr>
              <a:tr h="303927">
                <a:tc>
                  <a:txBody>
                    <a:bodyPr/>
                    <a:lstStyle/>
                    <a:p>
                      <a:r>
                        <a:rPr lang="en-US" sz="1200" i="1" dirty="0" err="1">
                          <a:latin typeface="+mj-lt"/>
                        </a:rPr>
                        <a:t>Sardina</a:t>
                      </a:r>
                      <a:r>
                        <a:rPr lang="en-US" sz="1200" i="1" dirty="0">
                          <a:latin typeface="+mj-lt"/>
                        </a:rPr>
                        <a:t> pilchardus</a:t>
                      </a:r>
                    </a:p>
                  </a:txBody>
                  <a:tcPr marL="68580" marR="68580" marT="34290" marB="34290"/>
                </a:tc>
                <a:tc>
                  <a:txBody>
                    <a:bodyPr/>
                    <a:lstStyle/>
                    <a:p>
                      <a:r>
                        <a:rPr lang="el-GR" sz="1200" dirty="0">
                          <a:latin typeface="+mj-lt"/>
                        </a:rPr>
                        <a:t>36</a:t>
                      </a:r>
                      <a:endParaRPr lang="en-US" sz="1200" dirty="0">
                        <a:latin typeface="+mj-lt"/>
                      </a:endParaRPr>
                    </a:p>
                  </a:txBody>
                  <a:tcPr marL="68580" marR="68580" marT="34290" marB="34290"/>
                </a:tc>
                <a:tc>
                  <a:txBody>
                    <a:bodyPr/>
                    <a:lstStyle/>
                    <a:p>
                      <a:pPr algn="ctr"/>
                      <a:r>
                        <a:rPr lang="el-GR" sz="1200" dirty="0">
                          <a:latin typeface="+mj-lt"/>
                        </a:rPr>
                        <a:t>47</a:t>
                      </a:r>
                      <a:r>
                        <a:rPr lang="en-US" sz="1200" dirty="0">
                          <a:latin typeface="+mj-lt"/>
                        </a:rPr>
                        <a:t>.</a:t>
                      </a:r>
                      <a:r>
                        <a:rPr lang="el-GR" sz="1200" dirty="0">
                          <a:latin typeface="+mj-lt"/>
                        </a:rPr>
                        <a:t>2</a:t>
                      </a:r>
                      <a:endParaRPr lang="en-US" sz="1200" dirty="0">
                        <a:latin typeface="+mj-lt"/>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j-lt"/>
                        </a:rPr>
                        <a:t>0.</a:t>
                      </a:r>
                      <a:r>
                        <a:rPr lang="el-GR" sz="1200" dirty="0">
                          <a:latin typeface="+mj-lt"/>
                        </a:rPr>
                        <a:t>8</a:t>
                      </a:r>
                      <a:r>
                        <a:rPr lang="en-US" sz="1200" dirty="0">
                          <a:latin typeface="+mj-lt"/>
                        </a:rPr>
                        <a:t>0</a:t>
                      </a:r>
                      <a:r>
                        <a:rPr lang="el-GR" sz="1200" dirty="0">
                          <a:latin typeface="+mj-lt"/>
                        </a:rPr>
                        <a:t> ± 0</a:t>
                      </a:r>
                      <a:r>
                        <a:rPr lang="en-US" sz="1200" dirty="0">
                          <a:latin typeface="+mj-lt"/>
                        </a:rPr>
                        <a:t>.</a:t>
                      </a:r>
                      <a:r>
                        <a:rPr lang="el-GR" sz="1200" dirty="0">
                          <a:latin typeface="+mj-lt"/>
                        </a:rPr>
                        <a:t>20 </a:t>
                      </a:r>
                      <a:endParaRPr lang="en-US" sz="1200" dirty="0">
                        <a:latin typeface="+mj-lt"/>
                      </a:endParaRPr>
                    </a:p>
                  </a:txBody>
                  <a:tcPr marL="68580" marR="68580" marT="34290" marB="34290"/>
                </a:tc>
                <a:tc>
                  <a:txBody>
                    <a:bodyPr/>
                    <a:lstStyle/>
                    <a:p>
                      <a:r>
                        <a:rPr lang="en-US" sz="1200" dirty="0">
                          <a:latin typeface="+mj-lt"/>
                        </a:rPr>
                        <a:t>N. Ionian</a:t>
                      </a:r>
                    </a:p>
                  </a:txBody>
                  <a:tcPr marL="68580" marR="68580" marT="34290" marB="34290"/>
                </a:tc>
                <a:extLst>
                  <a:ext uri="{0D108BD9-81ED-4DB2-BD59-A6C34878D82A}">
                    <a16:rowId xmlns="" xmlns:a16="http://schemas.microsoft.com/office/drawing/2014/main" val="3371394896"/>
                  </a:ext>
                </a:extLst>
              </a:tr>
              <a:tr h="303927">
                <a:tc>
                  <a:txBody>
                    <a:bodyPr/>
                    <a:lstStyle/>
                    <a:p>
                      <a:r>
                        <a:rPr lang="en-US" sz="1200" i="1" dirty="0" err="1">
                          <a:latin typeface="+mj-lt"/>
                        </a:rPr>
                        <a:t>Pagellus</a:t>
                      </a:r>
                      <a:r>
                        <a:rPr lang="en-US" sz="1200" i="1" dirty="0">
                          <a:latin typeface="+mj-lt"/>
                        </a:rPr>
                        <a:t> </a:t>
                      </a:r>
                      <a:r>
                        <a:rPr lang="en-US" sz="1200" i="1" dirty="0" err="1">
                          <a:latin typeface="+mj-lt"/>
                        </a:rPr>
                        <a:t>erithrinus</a:t>
                      </a:r>
                      <a:endParaRPr lang="en-US" sz="1200" i="1" dirty="0">
                        <a:latin typeface="+mj-lt"/>
                      </a:endParaRPr>
                    </a:p>
                  </a:txBody>
                  <a:tcPr marL="68580" marR="68580" marT="34290" marB="34290"/>
                </a:tc>
                <a:tc>
                  <a:txBody>
                    <a:bodyPr/>
                    <a:lstStyle/>
                    <a:p>
                      <a:r>
                        <a:rPr lang="el-GR" sz="1200" dirty="0">
                          <a:latin typeface="+mj-lt"/>
                        </a:rPr>
                        <a:t>19</a:t>
                      </a:r>
                      <a:endParaRPr lang="en-US" sz="1200" dirty="0">
                        <a:latin typeface="+mj-lt"/>
                      </a:endParaRPr>
                    </a:p>
                  </a:txBody>
                  <a:tcPr marL="68580" marR="68580" marT="34290" marB="34290"/>
                </a:tc>
                <a:tc>
                  <a:txBody>
                    <a:bodyPr/>
                    <a:lstStyle/>
                    <a:p>
                      <a:pPr algn="ctr"/>
                      <a:r>
                        <a:rPr lang="el-GR" sz="1200" dirty="0">
                          <a:latin typeface="+mj-lt"/>
                        </a:rPr>
                        <a:t>42</a:t>
                      </a:r>
                      <a:r>
                        <a:rPr lang="en-US" sz="1200" dirty="0">
                          <a:latin typeface="+mj-lt"/>
                        </a:rPr>
                        <a:t>.</a:t>
                      </a:r>
                      <a:r>
                        <a:rPr lang="el-GR" sz="1200" dirty="0">
                          <a:latin typeface="+mj-lt"/>
                        </a:rPr>
                        <a:t>1</a:t>
                      </a:r>
                      <a:endParaRPr lang="en-US" sz="1200" dirty="0">
                        <a:latin typeface="+mj-lt"/>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j-lt"/>
                        </a:rPr>
                        <a:t>0.80</a:t>
                      </a:r>
                      <a:r>
                        <a:rPr lang="el-GR" sz="1200" dirty="0">
                          <a:latin typeface="+mj-lt"/>
                        </a:rPr>
                        <a:t> ± 0</a:t>
                      </a:r>
                      <a:r>
                        <a:rPr lang="en-US" sz="1200" dirty="0">
                          <a:latin typeface="+mj-lt"/>
                        </a:rPr>
                        <a:t>.</a:t>
                      </a:r>
                      <a:r>
                        <a:rPr lang="el-GR" sz="1200" dirty="0">
                          <a:latin typeface="+mj-lt"/>
                        </a:rPr>
                        <a:t>20 </a:t>
                      </a:r>
                      <a:endParaRPr lang="en-US" sz="1200" dirty="0">
                        <a:latin typeface="+mj-lt"/>
                      </a:endParaRPr>
                    </a:p>
                  </a:txBody>
                  <a:tcPr marL="68580" marR="68580" marT="34290" marB="34290"/>
                </a:tc>
                <a:tc>
                  <a:txBody>
                    <a:bodyPr/>
                    <a:lstStyle/>
                    <a:p>
                      <a:r>
                        <a:rPr lang="en-US" sz="1200" dirty="0">
                          <a:latin typeface="+mj-lt"/>
                        </a:rPr>
                        <a:t>N. Ionian</a:t>
                      </a:r>
                    </a:p>
                  </a:txBody>
                  <a:tcPr marL="68580" marR="68580" marT="34290" marB="34290"/>
                </a:tc>
                <a:extLst>
                  <a:ext uri="{0D108BD9-81ED-4DB2-BD59-A6C34878D82A}">
                    <a16:rowId xmlns="" xmlns:a16="http://schemas.microsoft.com/office/drawing/2014/main" val="3228499351"/>
                  </a:ext>
                </a:extLst>
              </a:tr>
              <a:tr h="303927">
                <a:tc>
                  <a:txBody>
                    <a:bodyPr/>
                    <a:lstStyle/>
                    <a:p>
                      <a:r>
                        <a:rPr lang="en-US" sz="1200" i="1" dirty="0">
                          <a:latin typeface="+mj-lt"/>
                        </a:rPr>
                        <a:t>Argentina </a:t>
                      </a:r>
                      <a:r>
                        <a:rPr lang="en-US" sz="1200" i="1" dirty="0" err="1">
                          <a:latin typeface="+mj-lt"/>
                        </a:rPr>
                        <a:t>sphyraena</a:t>
                      </a:r>
                      <a:endParaRPr lang="en-US" sz="1200" i="1" dirty="0">
                        <a:latin typeface="+mj-lt"/>
                      </a:endParaRPr>
                    </a:p>
                  </a:txBody>
                  <a:tcPr marL="68580" marR="68580" marT="34290" marB="34290"/>
                </a:tc>
                <a:tc>
                  <a:txBody>
                    <a:bodyPr/>
                    <a:lstStyle/>
                    <a:p>
                      <a:r>
                        <a:rPr lang="el-GR" sz="1200" dirty="0">
                          <a:latin typeface="+mj-lt"/>
                        </a:rPr>
                        <a:t>52</a:t>
                      </a:r>
                      <a:endParaRPr lang="en-US" sz="1200" dirty="0">
                        <a:latin typeface="+mj-lt"/>
                      </a:endParaRPr>
                    </a:p>
                  </a:txBody>
                  <a:tcPr marL="68580" marR="68580" marT="34290" marB="34290"/>
                </a:tc>
                <a:tc>
                  <a:txBody>
                    <a:bodyPr/>
                    <a:lstStyle/>
                    <a:p>
                      <a:pPr algn="ctr"/>
                      <a:r>
                        <a:rPr lang="en-US" sz="1200" dirty="0">
                          <a:latin typeface="+mj-lt"/>
                        </a:rPr>
                        <a:t>38.5</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j-lt"/>
                        </a:rPr>
                        <a:t>0.59 </a:t>
                      </a:r>
                      <a:r>
                        <a:rPr lang="el-GR" sz="1200" dirty="0">
                          <a:latin typeface="+mj-lt"/>
                        </a:rPr>
                        <a:t>± 0</a:t>
                      </a:r>
                      <a:r>
                        <a:rPr lang="en-US" sz="1200" dirty="0">
                          <a:latin typeface="+mj-lt"/>
                        </a:rPr>
                        <a:t>.</a:t>
                      </a:r>
                      <a:r>
                        <a:rPr lang="el-GR" sz="1200" dirty="0">
                          <a:latin typeface="+mj-lt"/>
                        </a:rPr>
                        <a:t>1</a:t>
                      </a:r>
                      <a:r>
                        <a:rPr lang="en-US" sz="1200" dirty="0">
                          <a:latin typeface="+mj-lt"/>
                        </a:rPr>
                        <a:t>2</a:t>
                      </a:r>
                      <a:r>
                        <a:rPr lang="el-GR" sz="1200" dirty="0">
                          <a:latin typeface="+mj-lt"/>
                        </a:rPr>
                        <a:t> </a:t>
                      </a:r>
                      <a:endParaRPr lang="en-US" sz="1200" dirty="0">
                        <a:latin typeface="+mj-lt"/>
                      </a:endParaRPr>
                    </a:p>
                  </a:txBody>
                  <a:tcPr marL="68580" marR="68580" marT="34290" marB="34290"/>
                </a:tc>
                <a:tc>
                  <a:txBody>
                    <a:bodyPr/>
                    <a:lstStyle/>
                    <a:p>
                      <a:r>
                        <a:rPr lang="en-US" sz="1200" dirty="0">
                          <a:latin typeface="+mj-lt"/>
                        </a:rPr>
                        <a:t>Aegean</a:t>
                      </a:r>
                    </a:p>
                  </a:txBody>
                  <a:tcPr marL="68580" marR="68580" marT="34290" marB="34290"/>
                </a:tc>
                <a:extLst>
                  <a:ext uri="{0D108BD9-81ED-4DB2-BD59-A6C34878D82A}">
                    <a16:rowId xmlns="" xmlns:a16="http://schemas.microsoft.com/office/drawing/2014/main" val="1651599337"/>
                  </a:ext>
                </a:extLst>
              </a:tr>
              <a:tr h="303927">
                <a:tc>
                  <a:txBody>
                    <a:bodyPr/>
                    <a:lstStyle/>
                    <a:p>
                      <a:r>
                        <a:rPr lang="en-US" sz="1200" i="1" dirty="0" err="1">
                          <a:latin typeface="+mj-lt"/>
                        </a:rPr>
                        <a:t>Engraulis</a:t>
                      </a:r>
                      <a:r>
                        <a:rPr lang="en-US" sz="1200" i="1" dirty="0">
                          <a:latin typeface="+mj-lt"/>
                        </a:rPr>
                        <a:t> </a:t>
                      </a:r>
                      <a:r>
                        <a:rPr lang="en-US" sz="1200" i="1" dirty="0" err="1">
                          <a:latin typeface="+mj-lt"/>
                        </a:rPr>
                        <a:t>encrasicolus</a:t>
                      </a:r>
                      <a:endParaRPr lang="en-US" sz="1200" i="1" dirty="0">
                        <a:latin typeface="+mj-lt"/>
                      </a:endParaRPr>
                    </a:p>
                  </a:txBody>
                  <a:tcPr marL="68580" marR="68580" marT="34290" marB="34290"/>
                </a:tc>
                <a:tc>
                  <a:txBody>
                    <a:bodyPr/>
                    <a:lstStyle/>
                    <a:p>
                      <a:r>
                        <a:rPr lang="el-GR" sz="1200" dirty="0">
                          <a:latin typeface="+mj-lt"/>
                        </a:rPr>
                        <a:t>70</a:t>
                      </a:r>
                      <a:endParaRPr lang="en-US" sz="1200" dirty="0">
                        <a:latin typeface="+mj-lt"/>
                      </a:endParaRPr>
                    </a:p>
                  </a:txBody>
                  <a:tcPr marL="68580" marR="68580" marT="34290" marB="34290"/>
                </a:tc>
                <a:tc>
                  <a:txBody>
                    <a:bodyPr/>
                    <a:lstStyle/>
                    <a:p>
                      <a:pPr algn="ctr"/>
                      <a:r>
                        <a:rPr lang="en-US" sz="1200">
                          <a:latin typeface="+mj-lt"/>
                        </a:rPr>
                        <a:t>27.1</a:t>
                      </a:r>
                      <a:endParaRPr lang="en-US" sz="1200" dirty="0">
                        <a:latin typeface="+mj-lt"/>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j-lt"/>
                        </a:rPr>
                        <a:t>0.43 </a:t>
                      </a:r>
                      <a:r>
                        <a:rPr lang="el-GR" sz="1200" dirty="0">
                          <a:latin typeface="+mj-lt"/>
                        </a:rPr>
                        <a:t>± 0</a:t>
                      </a:r>
                      <a:r>
                        <a:rPr lang="en-US" sz="1200" dirty="0">
                          <a:latin typeface="+mj-lt"/>
                        </a:rPr>
                        <a:t>.</a:t>
                      </a:r>
                      <a:r>
                        <a:rPr lang="el-GR" sz="1200" dirty="0">
                          <a:latin typeface="+mj-lt"/>
                        </a:rPr>
                        <a:t>0</a:t>
                      </a:r>
                      <a:r>
                        <a:rPr lang="en-US" sz="1200" dirty="0">
                          <a:latin typeface="+mj-lt"/>
                        </a:rPr>
                        <a:t>8</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Aegean</a:t>
                      </a:r>
                    </a:p>
                  </a:txBody>
                  <a:tcPr marL="68580" marR="68580" marT="34290" marB="34290"/>
                </a:tc>
                <a:extLst>
                  <a:ext uri="{0D108BD9-81ED-4DB2-BD59-A6C34878D82A}">
                    <a16:rowId xmlns="" xmlns:a16="http://schemas.microsoft.com/office/drawing/2014/main" val="396789065"/>
                  </a:ext>
                </a:extLst>
              </a:tr>
              <a:tr h="303927">
                <a:tc>
                  <a:txBody>
                    <a:bodyPr/>
                    <a:lstStyle/>
                    <a:p>
                      <a:r>
                        <a:rPr lang="en-US" sz="1200" b="0" i="1" dirty="0" err="1">
                          <a:latin typeface="+mj-lt"/>
                        </a:rPr>
                        <a:t>Diplodus</a:t>
                      </a:r>
                      <a:r>
                        <a:rPr lang="en-US" sz="1200" b="0" i="1" dirty="0">
                          <a:latin typeface="+mj-lt"/>
                        </a:rPr>
                        <a:t> </a:t>
                      </a:r>
                      <a:r>
                        <a:rPr lang="en-US" sz="1200" b="0" i="1" dirty="0" err="1">
                          <a:latin typeface="+mj-lt"/>
                        </a:rPr>
                        <a:t>anularis</a:t>
                      </a:r>
                      <a:endParaRPr lang="en-US" sz="1200" b="0" i="1" dirty="0">
                        <a:latin typeface="+mj-lt"/>
                      </a:endParaRPr>
                    </a:p>
                  </a:txBody>
                  <a:tcPr marL="68580" marR="68580" marT="34290" marB="34290"/>
                </a:tc>
                <a:tc>
                  <a:txBody>
                    <a:bodyPr/>
                    <a:lstStyle/>
                    <a:p>
                      <a:r>
                        <a:rPr lang="en-US" sz="1200" b="0" dirty="0">
                          <a:latin typeface="+mj-lt"/>
                        </a:rPr>
                        <a:t>39</a:t>
                      </a:r>
                    </a:p>
                  </a:txBody>
                  <a:tcPr marL="68580" marR="68580" marT="34290" marB="34290"/>
                </a:tc>
                <a:tc>
                  <a:txBody>
                    <a:bodyPr/>
                    <a:lstStyle/>
                    <a:p>
                      <a:pPr algn="ctr"/>
                      <a:r>
                        <a:rPr lang="en-US" sz="1200" b="0" dirty="0">
                          <a:latin typeface="+mj-lt"/>
                        </a:rPr>
                        <a:t>33.0</a:t>
                      </a:r>
                    </a:p>
                  </a:txBody>
                  <a:tcPr marL="68580" marR="68580" marT="34290" marB="34290"/>
                </a:tc>
                <a:tc>
                  <a:txBody>
                    <a:bodyPr/>
                    <a:lstStyle/>
                    <a:p>
                      <a:pPr algn="ctr"/>
                      <a:r>
                        <a:rPr lang="en-US" sz="1200" b="0" dirty="0">
                          <a:latin typeface="+mj-lt"/>
                        </a:rPr>
                        <a:t>0.46 </a:t>
                      </a:r>
                      <a:r>
                        <a:rPr lang="el-GR" sz="1200" b="0" dirty="0">
                          <a:latin typeface="+mj-lt"/>
                        </a:rPr>
                        <a:t>±</a:t>
                      </a:r>
                      <a:r>
                        <a:rPr lang="en-US" sz="1200" b="0" dirty="0">
                          <a:latin typeface="+mj-lt"/>
                        </a:rPr>
                        <a:t>  0.11</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S. Ionian</a:t>
                      </a:r>
                    </a:p>
                  </a:txBody>
                  <a:tcPr marL="68580" marR="68580" marT="34290" marB="34290"/>
                </a:tc>
                <a:extLst>
                  <a:ext uri="{0D108BD9-81ED-4DB2-BD59-A6C34878D82A}">
                    <a16:rowId xmlns="" xmlns:a16="http://schemas.microsoft.com/office/drawing/2014/main" val="1050936103"/>
                  </a:ext>
                </a:extLst>
              </a:tr>
              <a:tr h="303927">
                <a:tc>
                  <a:txBody>
                    <a:bodyPr/>
                    <a:lstStyle/>
                    <a:p>
                      <a:r>
                        <a:rPr lang="en-US" sz="1200" b="0" i="1" dirty="0" err="1">
                          <a:latin typeface="+mj-lt"/>
                        </a:rPr>
                        <a:t>Spicara</a:t>
                      </a:r>
                      <a:r>
                        <a:rPr lang="en-US" sz="1200" b="0" i="1" dirty="0">
                          <a:latin typeface="+mj-lt"/>
                        </a:rPr>
                        <a:t> </a:t>
                      </a:r>
                      <a:r>
                        <a:rPr lang="en-US" sz="1200" b="0" i="1" dirty="0" err="1">
                          <a:latin typeface="+mj-lt"/>
                        </a:rPr>
                        <a:t>smaris</a:t>
                      </a:r>
                      <a:endParaRPr lang="en-US" sz="1200" b="0" i="1" dirty="0">
                        <a:latin typeface="+mj-lt"/>
                      </a:endParaRPr>
                    </a:p>
                  </a:txBody>
                  <a:tcPr marL="68580" marR="68580" marT="34290" marB="34290"/>
                </a:tc>
                <a:tc>
                  <a:txBody>
                    <a:bodyPr/>
                    <a:lstStyle/>
                    <a:p>
                      <a:r>
                        <a:rPr lang="en-US" sz="1200" b="0" dirty="0">
                          <a:latin typeface="+mj-lt"/>
                        </a:rPr>
                        <a:t>46</a:t>
                      </a:r>
                    </a:p>
                  </a:txBody>
                  <a:tcPr marL="68580" marR="68580" marT="34290" marB="34290"/>
                </a:tc>
                <a:tc>
                  <a:txBody>
                    <a:bodyPr/>
                    <a:lstStyle/>
                    <a:p>
                      <a:pPr algn="ctr"/>
                      <a:r>
                        <a:rPr lang="en-US" sz="1200" b="0" dirty="0">
                          <a:latin typeface="+mj-lt"/>
                        </a:rPr>
                        <a:t>33.0</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mj-lt"/>
                        </a:rPr>
                        <a:t>0.43 </a:t>
                      </a:r>
                      <a:r>
                        <a:rPr lang="el-GR" sz="1200" b="0" dirty="0">
                          <a:latin typeface="+mj-lt"/>
                        </a:rPr>
                        <a:t>±</a:t>
                      </a:r>
                      <a:r>
                        <a:rPr lang="en-US" sz="1200" b="0" dirty="0">
                          <a:latin typeface="+mj-lt"/>
                        </a:rPr>
                        <a:t>  0.11</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S. Ionian</a:t>
                      </a:r>
                    </a:p>
                  </a:txBody>
                  <a:tcPr marL="68580" marR="68580" marT="34290" marB="34290"/>
                </a:tc>
                <a:extLst>
                  <a:ext uri="{0D108BD9-81ED-4DB2-BD59-A6C34878D82A}">
                    <a16:rowId xmlns="" xmlns:a16="http://schemas.microsoft.com/office/drawing/2014/main" val="1829039722"/>
                  </a:ext>
                </a:extLst>
              </a:tr>
              <a:tr h="303927">
                <a:tc>
                  <a:txBody>
                    <a:bodyPr/>
                    <a:lstStyle/>
                    <a:p>
                      <a:r>
                        <a:rPr lang="en-US" sz="1200" b="0" i="0" dirty="0">
                          <a:latin typeface="+mj-lt"/>
                        </a:rPr>
                        <a:t>Merluccius </a:t>
                      </a:r>
                      <a:r>
                        <a:rPr lang="en-US" sz="1200" b="0" i="0" dirty="0" err="1">
                          <a:latin typeface="+mj-lt"/>
                        </a:rPr>
                        <a:t>merluccius</a:t>
                      </a:r>
                      <a:endParaRPr lang="en-US" sz="1200" b="0" i="0" dirty="0">
                        <a:latin typeface="+mj-lt"/>
                      </a:endParaRPr>
                    </a:p>
                  </a:txBody>
                  <a:tcPr marL="68580" marR="68580" marT="34290" marB="34290"/>
                </a:tc>
                <a:tc>
                  <a:txBody>
                    <a:bodyPr/>
                    <a:lstStyle/>
                    <a:p>
                      <a:r>
                        <a:rPr lang="en-US" sz="1200" b="0" dirty="0">
                          <a:latin typeface="+mj-lt"/>
                        </a:rPr>
                        <a:t>60</a:t>
                      </a:r>
                    </a:p>
                  </a:txBody>
                  <a:tcPr marL="68580" marR="68580" marT="34290" marB="34290"/>
                </a:tc>
                <a:tc>
                  <a:txBody>
                    <a:bodyPr/>
                    <a:lstStyle/>
                    <a:p>
                      <a:pPr algn="ctr"/>
                      <a:r>
                        <a:rPr lang="en-US" sz="1200" b="0" dirty="0">
                          <a:latin typeface="+mj-lt"/>
                        </a:rPr>
                        <a:t>41.7</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mj-lt"/>
                        </a:rPr>
                        <a:t>0.71 </a:t>
                      </a:r>
                      <a:r>
                        <a:rPr lang="el-GR" sz="1200" b="0" dirty="0">
                          <a:latin typeface="+mj-lt"/>
                        </a:rPr>
                        <a:t>±</a:t>
                      </a:r>
                      <a:r>
                        <a:rPr lang="en-US" sz="1200" b="0" dirty="0">
                          <a:latin typeface="+mj-lt"/>
                        </a:rPr>
                        <a:t>  0.09</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S. Ionian</a:t>
                      </a:r>
                    </a:p>
                  </a:txBody>
                  <a:tcPr marL="68580" marR="68580" marT="34290" marB="34290"/>
                </a:tc>
                <a:extLst>
                  <a:ext uri="{0D108BD9-81ED-4DB2-BD59-A6C34878D82A}">
                    <a16:rowId xmlns="" xmlns:a16="http://schemas.microsoft.com/office/drawing/2014/main" val="1533462655"/>
                  </a:ext>
                </a:extLst>
              </a:tr>
            </a:tbl>
          </a:graphicData>
        </a:graphic>
      </p:graphicFrame>
      <p:sp>
        <p:nvSpPr>
          <p:cNvPr id="19" name="TextBox 18"/>
          <p:cNvSpPr txBox="1"/>
          <p:nvPr/>
        </p:nvSpPr>
        <p:spPr>
          <a:xfrm>
            <a:off x="6873766" y="5985894"/>
            <a:ext cx="1876096" cy="246221"/>
          </a:xfrm>
          <a:prstGeom prst="rect">
            <a:avLst/>
          </a:prstGeom>
          <a:noFill/>
        </p:spPr>
        <p:txBody>
          <a:bodyPr wrap="square" rtlCol="0">
            <a:spAutoFit/>
          </a:bodyPr>
          <a:lstStyle/>
          <a:p>
            <a:r>
              <a:rPr lang="en-GB" sz="1000" i="1" dirty="0" smtClean="0">
                <a:latin typeface="+mj-lt"/>
              </a:rPr>
              <a:t>Tsangaris et. al 2021</a:t>
            </a:r>
            <a:endParaRPr lang="en-US" sz="1000" i="1" dirty="0">
              <a:latin typeface="+mj-lt"/>
            </a:endParaRPr>
          </a:p>
        </p:txBody>
      </p:sp>
      <p:pic>
        <p:nvPicPr>
          <p:cNvPr id="20" name="Picture 19">
            <a:extLst>
              <a:ext uri="{FF2B5EF4-FFF2-40B4-BE49-F238E27FC236}">
                <a16:creationId xmlns="" xmlns:a16="http://schemas.microsoft.com/office/drawing/2014/main" id="{439FC8BA-9CEB-6A87-F8B4-6937E7DA7309}"/>
              </a:ext>
            </a:extLst>
          </p:cNvPr>
          <p:cNvPicPr>
            <a:picLocks noChangeAspect="1"/>
          </p:cNvPicPr>
          <p:nvPr/>
        </p:nvPicPr>
        <p:blipFill>
          <a:blip r:embed="rId3"/>
          <a:stretch>
            <a:fillRect/>
          </a:stretch>
        </p:blipFill>
        <p:spPr>
          <a:xfrm>
            <a:off x="6873766" y="988730"/>
            <a:ext cx="2088429" cy="682415"/>
          </a:xfrm>
          <a:prstGeom prst="rect">
            <a:avLst/>
          </a:prstGeom>
        </p:spPr>
      </p:pic>
      <p:pic>
        <p:nvPicPr>
          <p:cNvPr id="21" name="Picture 3"/>
          <p:cNvPicPr>
            <a:picLocks noChangeAspect="1"/>
          </p:cNvPicPr>
          <p:nvPr/>
        </p:nvPicPr>
        <p:blipFill>
          <a:blip r:embed="rId4"/>
          <a:srcRect/>
          <a:stretch>
            <a:fillRect/>
          </a:stretch>
        </p:blipFill>
        <p:spPr>
          <a:xfrm>
            <a:off x="167660" y="5108775"/>
            <a:ext cx="3190395" cy="1488561"/>
          </a:xfrm>
          <a:prstGeom prst="rect">
            <a:avLst/>
          </a:prstGeom>
        </p:spPr>
      </p:pic>
      <p:pic>
        <p:nvPicPr>
          <p:cNvPr id="22" name="Picture 4"/>
          <p:cNvPicPr>
            <a:picLocks noChangeAspect="1"/>
          </p:cNvPicPr>
          <p:nvPr/>
        </p:nvPicPr>
        <p:blipFill>
          <a:blip r:embed="rId5"/>
          <a:srcRect/>
          <a:stretch>
            <a:fillRect/>
          </a:stretch>
        </p:blipFill>
        <p:spPr>
          <a:xfrm>
            <a:off x="3342289" y="5031750"/>
            <a:ext cx="3340640" cy="1612884"/>
          </a:xfrm>
          <a:prstGeom prst="rect">
            <a:avLst/>
          </a:prstGeom>
        </p:spPr>
      </p:pic>
    </p:spTree>
    <p:extLst>
      <p:ext uri="{BB962C8B-B14F-4D97-AF65-F5344CB8AC3E}">
        <p14:creationId xmlns:p14="http://schemas.microsoft.com/office/powerpoint/2010/main" val="33239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DD0B6389-2374-4677-B8BB-59410CCC32FD}"/>
              </a:ext>
            </a:extLst>
          </p:cNvPr>
          <p:cNvSpPr>
            <a:spLocks noGrp="1"/>
          </p:cNvSpPr>
          <p:nvPr>
            <p:ph type="title"/>
          </p:nvPr>
        </p:nvSpPr>
        <p:spPr>
          <a:xfrm>
            <a:off x="409902" y="51635"/>
            <a:ext cx="11914025" cy="1325563"/>
          </a:xfrm>
        </p:spPr>
        <p:txBody>
          <a:bodyPr>
            <a:normAutofit fontScale="90000"/>
          </a:bodyPr>
          <a:lstStyle/>
          <a:p>
            <a:r>
              <a:rPr lang="el-GR" dirty="0" smtClean="0"/>
              <a:t>Καταγραφη προβληματοσ στουσ θαλασσιουσ οργανισμουσ:</a:t>
            </a:r>
            <a:br>
              <a:rPr lang="el-GR" dirty="0" smtClean="0"/>
            </a:br>
            <a:r>
              <a:rPr lang="en-GB" dirty="0" smtClean="0"/>
              <a:t>3</a:t>
            </a:r>
            <a:r>
              <a:rPr lang="el-GR" dirty="0" smtClean="0"/>
              <a:t>. μυδια-αχινοι</a:t>
            </a:r>
            <a:endParaRPr lang="en-US" dirty="0"/>
          </a:p>
        </p:txBody>
      </p:sp>
      <p:pic>
        <p:nvPicPr>
          <p:cNvPr id="9" name="Picture 2" descr="C:\Users\Argiro\OneDrive - ΕΛΛΗΝΙΚΟ ΚΕΝΤΡΟ ΘΑΛΑΣΣΙΩΝ ΕΡΕΥΝΩΝ\Elkethe\Projects\BUSTERS\Samplings\Sampling May 2019\Photos Zak\100OLYMP\P604045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8316" y="1559187"/>
            <a:ext cx="2516222" cy="17042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a:extLst>
              <a:ext uri="{FF2B5EF4-FFF2-40B4-BE49-F238E27FC236}">
                <a16:creationId xmlns="" xmlns:a16="http://schemas.microsoft.com/office/drawing/2014/main" id="{1BCC9EEF-C0C7-A73F-B4A3-66C5DACB7617}"/>
              </a:ext>
            </a:extLst>
          </p:cNvPr>
          <p:cNvPicPr>
            <a:picLocks noChangeAspect="1" noChangeArrowheads="1"/>
          </p:cNvPicPr>
          <p:nvPr/>
        </p:nvPicPr>
        <p:blipFill>
          <a:blip r:embed="rId3" cstate="print">
            <a:alphaModFix/>
            <a:extLst>
              <a:ext uri="{28A0092B-C50C-407E-A947-70E740481C1C}">
                <a14:useLocalDpi xmlns:a14="http://schemas.microsoft.com/office/drawing/2010/main" val="0"/>
              </a:ext>
            </a:extLst>
          </a:blip>
          <a:srcRect/>
          <a:stretch>
            <a:fillRect/>
          </a:stretch>
        </p:blipFill>
        <p:spPr bwMode="auto">
          <a:xfrm>
            <a:off x="4021372" y="1559187"/>
            <a:ext cx="2675202" cy="1704275"/>
          </a:xfrm>
          <a:prstGeom prst="rect">
            <a:avLst/>
          </a:prstGeom>
          <a:noFill/>
          <a:ln>
            <a:noFill/>
          </a:ln>
        </p:spPr>
      </p:pic>
      <p:pic>
        <p:nvPicPr>
          <p:cNvPr id="11" name="Picture 10"/>
          <p:cNvPicPr/>
          <p:nvPr/>
        </p:nvPicPr>
        <p:blipFill rotWithShape="1">
          <a:blip r:embed="rId4" cstate="print">
            <a:extLst>
              <a:ext uri="{28A0092B-C50C-407E-A947-70E740481C1C}">
                <a14:useLocalDpi xmlns:a14="http://schemas.microsoft.com/office/drawing/2010/main" val="0"/>
              </a:ext>
            </a:extLst>
          </a:blip>
          <a:srcRect b="19047"/>
          <a:stretch/>
        </p:blipFill>
        <p:spPr bwMode="auto">
          <a:xfrm>
            <a:off x="6759638" y="1057663"/>
            <a:ext cx="4777951" cy="5204898"/>
          </a:xfrm>
          <a:prstGeom prst="rect">
            <a:avLst/>
          </a:prstGeom>
          <a:ln>
            <a:noFill/>
          </a:ln>
          <a:extLst>
            <a:ext uri="{53640926-AAD7-44D8-BBD7-CCE9431645EC}">
              <a14:shadowObscured xmlns:a14="http://schemas.microsoft.com/office/drawing/2010/main"/>
            </a:ext>
          </a:extLst>
        </p:spPr>
      </p:pic>
      <p:pic>
        <p:nvPicPr>
          <p:cNvPr id="13" name="Graphic 14" descr="Marketing with solid fill">
            <a:extLst>
              <a:ext uri="{FF2B5EF4-FFF2-40B4-BE49-F238E27FC236}">
                <a16:creationId xmlns="" xmlns:a16="http://schemas.microsoft.com/office/drawing/2014/main" id="{877C77C6-4F79-8B34-9F4A-AE175DB8B9C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204958" y="3446192"/>
            <a:ext cx="914400" cy="914400"/>
          </a:xfrm>
          <a:prstGeom prst="rect">
            <a:avLst/>
          </a:prstGeom>
        </p:spPr>
      </p:pic>
      <p:sp>
        <p:nvSpPr>
          <p:cNvPr id="15" name="TextBox 14"/>
          <p:cNvSpPr txBox="1"/>
          <p:nvPr/>
        </p:nvSpPr>
        <p:spPr>
          <a:xfrm>
            <a:off x="1251747" y="3431596"/>
            <a:ext cx="2618740" cy="646331"/>
          </a:xfrm>
          <a:prstGeom prst="rect">
            <a:avLst/>
          </a:prstGeom>
          <a:noFill/>
        </p:spPr>
        <p:txBody>
          <a:bodyPr wrap="square" rtlCol="0">
            <a:spAutoFit/>
          </a:bodyPr>
          <a:lstStyle/>
          <a:p>
            <a:pPr marL="342900" indent="-342900">
              <a:buFont typeface="Courier New" panose="02070309020205020404" pitchFamily="49" charset="0"/>
              <a:buChar char="o"/>
            </a:pPr>
            <a:r>
              <a:rPr lang="en-GB" dirty="0" smtClean="0">
                <a:solidFill>
                  <a:srgbClr val="B6950A"/>
                </a:solidFill>
                <a:latin typeface="+mj-lt"/>
                <a:cs typeface="Arial" panose="020B0604020202020204" pitchFamily="34" charset="0"/>
              </a:rPr>
              <a:t>41%</a:t>
            </a:r>
          </a:p>
          <a:p>
            <a:pPr marL="342900" indent="-342900">
              <a:buFont typeface="Courier New" panose="02070309020205020404" pitchFamily="49" charset="0"/>
              <a:buChar char="o"/>
            </a:pPr>
            <a:r>
              <a:rPr lang="en-GB" dirty="0" smtClean="0">
                <a:solidFill>
                  <a:srgbClr val="B6950A"/>
                </a:solidFill>
                <a:latin typeface="+mj-lt"/>
                <a:cs typeface="Arial" panose="020B0604020202020204" pitchFamily="34" charset="0"/>
              </a:rPr>
              <a:t>0-3 </a:t>
            </a:r>
            <a:r>
              <a:rPr lang="el-GR" dirty="0" smtClean="0">
                <a:solidFill>
                  <a:srgbClr val="B6950A"/>
                </a:solidFill>
                <a:latin typeface="+mj-lt"/>
                <a:cs typeface="Arial" panose="020B0604020202020204" pitchFamily="34" charset="0"/>
              </a:rPr>
              <a:t>μικροπλαστικά</a:t>
            </a:r>
            <a:r>
              <a:rPr lang="en-GB" dirty="0" smtClean="0">
                <a:solidFill>
                  <a:srgbClr val="B6950A"/>
                </a:solidFill>
                <a:latin typeface="+mj-lt"/>
                <a:cs typeface="Arial" panose="020B0604020202020204" pitchFamily="34" charset="0"/>
              </a:rPr>
              <a:t> </a:t>
            </a:r>
            <a:endParaRPr lang="en-US" dirty="0" err="1" smtClean="0">
              <a:solidFill>
                <a:srgbClr val="B6950A"/>
              </a:solidFill>
              <a:latin typeface="+mj-lt"/>
              <a:cs typeface="Arial" panose="020B0604020202020204" pitchFamily="34" charset="0"/>
            </a:endParaRPr>
          </a:p>
        </p:txBody>
      </p:sp>
      <p:sp>
        <p:nvSpPr>
          <p:cNvPr id="14" name="TextBox 13"/>
          <p:cNvSpPr txBox="1"/>
          <p:nvPr/>
        </p:nvSpPr>
        <p:spPr>
          <a:xfrm>
            <a:off x="3965413" y="3415776"/>
            <a:ext cx="2618740" cy="646331"/>
          </a:xfrm>
          <a:prstGeom prst="rect">
            <a:avLst/>
          </a:prstGeom>
          <a:noFill/>
        </p:spPr>
        <p:txBody>
          <a:bodyPr wrap="square" rtlCol="0">
            <a:spAutoFit/>
          </a:bodyPr>
          <a:lstStyle/>
          <a:p>
            <a:pPr marL="342900" indent="-342900">
              <a:buFont typeface="Courier New" panose="02070309020205020404" pitchFamily="49" charset="0"/>
              <a:buChar char="o"/>
            </a:pPr>
            <a:r>
              <a:rPr lang="el-GR" dirty="0" smtClean="0">
                <a:solidFill>
                  <a:srgbClr val="B6950A"/>
                </a:solidFill>
                <a:latin typeface="+mj-lt"/>
                <a:cs typeface="Arial" panose="020B0604020202020204" pitchFamily="34" charset="0"/>
              </a:rPr>
              <a:t>28</a:t>
            </a:r>
            <a:r>
              <a:rPr lang="en-GB" dirty="0" smtClean="0">
                <a:solidFill>
                  <a:srgbClr val="B6950A"/>
                </a:solidFill>
                <a:latin typeface="+mj-lt"/>
                <a:cs typeface="Arial" panose="020B0604020202020204" pitchFamily="34" charset="0"/>
              </a:rPr>
              <a:t>%</a:t>
            </a:r>
          </a:p>
          <a:p>
            <a:pPr marL="342900" indent="-342900">
              <a:buFont typeface="Courier New" panose="02070309020205020404" pitchFamily="49" charset="0"/>
              <a:buChar char="o"/>
            </a:pPr>
            <a:r>
              <a:rPr lang="en-GB" dirty="0" smtClean="0">
                <a:solidFill>
                  <a:srgbClr val="B6950A"/>
                </a:solidFill>
                <a:latin typeface="+mj-lt"/>
                <a:cs typeface="Arial" panose="020B0604020202020204" pitchFamily="34" charset="0"/>
              </a:rPr>
              <a:t>0-</a:t>
            </a:r>
            <a:r>
              <a:rPr lang="el-GR" dirty="0" smtClean="0">
                <a:solidFill>
                  <a:srgbClr val="B6950A"/>
                </a:solidFill>
                <a:latin typeface="+mj-lt"/>
                <a:cs typeface="Arial" panose="020B0604020202020204" pitchFamily="34" charset="0"/>
              </a:rPr>
              <a:t>2</a:t>
            </a:r>
            <a:r>
              <a:rPr lang="en-GB" dirty="0" smtClean="0">
                <a:solidFill>
                  <a:srgbClr val="B6950A"/>
                </a:solidFill>
                <a:latin typeface="+mj-lt"/>
                <a:cs typeface="Arial" panose="020B0604020202020204" pitchFamily="34" charset="0"/>
              </a:rPr>
              <a:t> </a:t>
            </a:r>
            <a:r>
              <a:rPr lang="el-GR" dirty="0" smtClean="0">
                <a:solidFill>
                  <a:srgbClr val="B6950A"/>
                </a:solidFill>
                <a:latin typeface="+mj-lt"/>
                <a:cs typeface="Arial" panose="020B0604020202020204" pitchFamily="34" charset="0"/>
              </a:rPr>
              <a:t>μικροπλαστικά</a:t>
            </a:r>
            <a:r>
              <a:rPr lang="en-GB" dirty="0" smtClean="0">
                <a:solidFill>
                  <a:srgbClr val="B6950A"/>
                </a:solidFill>
                <a:latin typeface="+mj-lt"/>
                <a:cs typeface="Arial" panose="020B0604020202020204" pitchFamily="34" charset="0"/>
              </a:rPr>
              <a:t> </a:t>
            </a:r>
            <a:endParaRPr lang="en-US" dirty="0" err="1" smtClean="0">
              <a:solidFill>
                <a:srgbClr val="B6950A"/>
              </a:solidFill>
              <a:latin typeface="+mj-lt"/>
              <a:cs typeface="Arial" panose="020B0604020202020204" pitchFamily="34" charset="0"/>
            </a:endParaRPr>
          </a:p>
        </p:txBody>
      </p:sp>
    </p:spTree>
    <p:extLst>
      <p:ext uri="{BB962C8B-B14F-4D97-AF65-F5344CB8AC3E}">
        <p14:creationId xmlns:p14="http://schemas.microsoft.com/office/powerpoint/2010/main" val="1195024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xmlns="" id="{96A2F30A-8EC7-451B-B224-5303F983CB62}"/>
              </a:ext>
            </a:extLst>
          </p:cNvPr>
          <p:cNvSpPr>
            <a:spLocks noGrp="1"/>
          </p:cNvSpPr>
          <p:nvPr>
            <p:ph type="sldNum" sz="quarter" idx="12"/>
          </p:nvPr>
        </p:nvSpPr>
        <p:spPr>
          <a:xfrm>
            <a:off x="8610600" y="6356350"/>
            <a:ext cx="2743200" cy="365125"/>
          </a:xfrm>
        </p:spPr>
        <p:txBody>
          <a:bodyPr/>
          <a:lstStyle/>
          <a:p>
            <a:fld id="{294A09A9-5501-47C1-A89A-A340965A2BE2}" type="slidenum">
              <a:rPr lang="en-US" smtClean="0"/>
              <a:pPr/>
              <a:t>19</a:t>
            </a:fld>
            <a:endParaRPr lang="en-US" dirty="0"/>
          </a:p>
        </p:txBody>
      </p:sp>
      <p:sp>
        <p:nvSpPr>
          <p:cNvPr id="21" name="Title 20"/>
          <p:cNvSpPr>
            <a:spLocks noGrp="1"/>
          </p:cNvSpPr>
          <p:nvPr>
            <p:ph type="title"/>
          </p:nvPr>
        </p:nvSpPr>
        <p:spPr>
          <a:xfrm>
            <a:off x="155575" y="97276"/>
            <a:ext cx="3147188" cy="1040524"/>
          </a:xfrm>
        </p:spPr>
        <p:txBody>
          <a:bodyPr/>
          <a:lstStyle/>
          <a:p>
            <a:r>
              <a:rPr lang="el-GR" dirty="0" smtClean="0"/>
              <a:t>αντιμετωπιση</a:t>
            </a:r>
            <a:endParaRPr lang="en-US" dirty="0"/>
          </a:p>
        </p:txBody>
      </p:sp>
      <p:pic>
        <p:nvPicPr>
          <p:cNvPr id="1026" name="Picture 2" descr="Digital Proactive Monitoring • Coconn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8033" y="4604332"/>
            <a:ext cx="1749903" cy="175705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PAMIR TIM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PAMIR TIM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 descr="PAMIR TIME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PAMIR TIMES"/>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6" name="Picture 12" descr="10 Characteristics of Scientific Knowledge/Research - Bscholar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4932" y="4699945"/>
            <a:ext cx="1924435" cy="1445429"/>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4" descr="Funding"/>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6" descr="Funding"/>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8" descr="7 of the Most Important Steps to Secure Funding for Your Business - Charles  Phillips"/>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20" descr="7 of the Most Important Steps to Secure Funding for Your Business - Charles  Phillip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22" descr="Scientific funding problems have solutions – The Daily Texan"/>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24" descr="Scientific funding problems have solutions – The Daily Texan"/>
          <p:cNvSpPr>
            <a:spLocks noChangeAspect="1" noChangeArrowheads="1"/>
          </p:cNvSpPr>
          <p:nvPr/>
        </p:nvSpPr>
        <p:spPr bwMode="auto">
          <a:xfrm>
            <a:off x="1527175" y="122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26" descr="Focus on...Crowdfunding science"/>
          <p:cNvSpPr>
            <a:spLocks noChangeAspect="1" noChangeArrowheads="1"/>
          </p:cNvSpPr>
          <p:nvPr/>
        </p:nvSpPr>
        <p:spPr bwMode="auto">
          <a:xfrm>
            <a:off x="1679575" y="1379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52" name="Picture 28" descr="Focus on...Crowdfunding scien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6196" y="4771999"/>
            <a:ext cx="1997000" cy="1534208"/>
          </a:xfrm>
          <a:prstGeom prst="rect">
            <a:avLst/>
          </a:prstGeom>
          <a:noFill/>
          <a:extLst>
            <a:ext uri="{909E8E84-426E-40DD-AFC4-6F175D3DCCD1}">
              <a14:hiddenFill xmlns:a14="http://schemas.microsoft.com/office/drawing/2010/main">
                <a:solidFill>
                  <a:srgbClr val="FFFFFF"/>
                </a:solidFill>
              </a14:hiddenFill>
            </a:ext>
          </a:extLst>
        </p:spPr>
      </p:pic>
      <p:sp>
        <p:nvSpPr>
          <p:cNvPr id="15" name="AutoShape 30" descr="Legislation Generic Outline Color icon"/>
          <p:cNvSpPr>
            <a:spLocks noChangeAspect="1" noChangeArrowheads="1"/>
          </p:cNvSpPr>
          <p:nvPr/>
        </p:nvSpPr>
        <p:spPr bwMode="auto">
          <a:xfrm>
            <a:off x="1831975" y="1531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AutoShape 32" descr="The significance of S-5, Canada's new environmental legislation - The  Environment Journal"/>
          <p:cNvSpPr>
            <a:spLocks noChangeAspect="1" noChangeArrowheads="1"/>
          </p:cNvSpPr>
          <p:nvPr/>
        </p:nvSpPr>
        <p:spPr bwMode="auto">
          <a:xfrm>
            <a:off x="1984375" y="1684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AutoShape 34" descr="The significance of S-5, Canada's new environmental legislation - The  Environment Journal"/>
          <p:cNvSpPr>
            <a:spLocks noChangeAspect="1" noChangeArrowheads="1"/>
          </p:cNvSpPr>
          <p:nvPr/>
        </p:nvSpPr>
        <p:spPr bwMode="auto">
          <a:xfrm>
            <a:off x="2136775" y="1836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60" name="Picture 36" descr="International laws for environmental protection and role of judiciary in  India - iPlead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175" y="4885941"/>
            <a:ext cx="2466975" cy="1420266"/>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The 5R's to preventing plastic pollution: Refuse, Reduce, Re-use, Repair,  Recycle - Preventing Plastic Pollu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8918" y="509860"/>
            <a:ext cx="5998232" cy="3998821"/>
          </a:xfrm>
          <a:prstGeom prst="rect">
            <a:avLst/>
          </a:prstGeom>
          <a:noFill/>
          <a:extLst>
            <a:ext uri="{909E8E84-426E-40DD-AFC4-6F175D3DCCD1}">
              <a14:hiddenFill xmlns:a14="http://schemas.microsoft.com/office/drawing/2010/main">
                <a:solidFill>
                  <a:srgbClr val="FFFFFF"/>
                </a:solidFill>
              </a14:hiddenFill>
            </a:ext>
          </a:extLst>
        </p:spPr>
      </p:pic>
      <p:sp>
        <p:nvSpPr>
          <p:cNvPr id="19" name="Plus 18"/>
          <p:cNvSpPr/>
          <p:nvPr/>
        </p:nvSpPr>
        <p:spPr>
          <a:xfrm>
            <a:off x="3434247" y="5422660"/>
            <a:ext cx="541299" cy="519669"/>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p:nvPr/>
        </p:nvCxnSpPr>
        <p:spPr>
          <a:xfrm>
            <a:off x="6511154" y="5596074"/>
            <a:ext cx="859220" cy="0"/>
          </a:xfrm>
          <a:prstGeom prst="straightConnector1">
            <a:avLst/>
          </a:prstGeom>
          <a:ln w="69850">
            <a:headEnd type="arrow"/>
            <a:tailEnd type="arrow"/>
          </a:ln>
        </p:spPr>
        <p:style>
          <a:lnRef idx="1">
            <a:schemeClr val="accent1"/>
          </a:lnRef>
          <a:fillRef idx="0">
            <a:schemeClr val="accent1"/>
          </a:fillRef>
          <a:effectRef idx="0">
            <a:schemeClr val="accent1"/>
          </a:effectRef>
          <a:fontRef idx="minor">
            <a:schemeClr val="tx1"/>
          </a:fontRef>
        </p:style>
      </p:cxnSp>
      <p:sp>
        <p:nvSpPr>
          <p:cNvPr id="31" name="Plus 30"/>
          <p:cNvSpPr/>
          <p:nvPr/>
        </p:nvSpPr>
        <p:spPr>
          <a:xfrm>
            <a:off x="9055165" y="5298775"/>
            <a:ext cx="541299" cy="519669"/>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0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xmlns="" id="{96A2F30A-8EC7-451B-B224-5303F983CB62}"/>
              </a:ext>
            </a:extLst>
          </p:cNvPr>
          <p:cNvSpPr>
            <a:spLocks noGrp="1"/>
          </p:cNvSpPr>
          <p:nvPr>
            <p:ph type="sldNum" sz="quarter" idx="12"/>
          </p:nvPr>
        </p:nvSpPr>
        <p:spPr>
          <a:xfrm>
            <a:off x="8610600" y="6356350"/>
            <a:ext cx="2743200" cy="365125"/>
          </a:xfrm>
        </p:spPr>
        <p:txBody>
          <a:bodyPr/>
          <a:lstStyle/>
          <a:p>
            <a:fld id="{294A09A9-5501-47C1-A89A-A340965A2BE2}" type="slidenum">
              <a:rPr lang="en-US" smtClean="0"/>
              <a:pPr/>
              <a:t>20</a:t>
            </a:fld>
            <a:endParaRPr lang="en-US" dirty="0"/>
          </a:p>
        </p:txBody>
      </p:sp>
      <p:sp>
        <p:nvSpPr>
          <p:cNvPr id="12" name="Rectangle 11"/>
          <p:cNvSpPr/>
          <p:nvPr/>
        </p:nvSpPr>
        <p:spPr>
          <a:xfrm>
            <a:off x="7462340" y="1319169"/>
            <a:ext cx="4479452" cy="4708981"/>
          </a:xfrm>
          <a:prstGeom prst="rect">
            <a:avLst/>
          </a:prstGeom>
          <a:noFill/>
        </p:spPr>
        <p:txBody>
          <a:bodyPr wrap="square">
            <a:spAutoFit/>
          </a:bodyPr>
          <a:lstStyle/>
          <a:p>
            <a:pPr marL="111125" indent="-111125" algn="just"/>
            <a:r>
              <a:rPr lang="el-GR" sz="1500" dirty="0">
                <a:latin typeface="+mj-lt"/>
              </a:rPr>
              <a:t>• </a:t>
            </a:r>
            <a:r>
              <a:rPr lang="el-GR" sz="1500" dirty="0">
                <a:solidFill>
                  <a:srgbClr val="BE1522"/>
                </a:solidFill>
                <a:latin typeface="+mj-lt"/>
              </a:rPr>
              <a:t>Διατήρηση της σημερινής κατάστασης (συμπεριλαμβανομένων των τρεχουσών προσπαθειών μετριασμού)</a:t>
            </a:r>
          </a:p>
          <a:p>
            <a:pPr marL="111125" indent="-111125" algn="just"/>
            <a:r>
              <a:rPr lang="el-GR" sz="1500" dirty="0">
                <a:latin typeface="+mj-lt"/>
              </a:rPr>
              <a:t>• </a:t>
            </a:r>
            <a:r>
              <a:rPr lang="el-GR" sz="1500" dirty="0">
                <a:solidFill>
                  <a:srgbClr val="F39200"/>
                </a:solidFill>
                <a:latin typeface="+mj-lt"/>
              </a:rPr>
              <a:t>Ελάχιστη προσπάθεια μείωσης, δηλαδή, ευρείας κλίμακας εφαρμογή προτεινόμενων απαγορεύσεων πλαστικών μίας χρήσης (π.χ. </a:t>
            </a:r>
            <a:r>
              <a:rPr lang="el-GR" sz="1500" dirty="0" smtClean="0">
                <a:solidFill>
                  <a:srgbClr val="F39200"/>
                </a:solidFill>
                <a:latin typeface="+mj-lt"/>
              </a:rPr>
              <a:t>καλαμάκια</a:t>
            </a:r>
            <a:r>
              <a:rPr lang="el-GR" sz="1500" dirty="0">
                <a:solidFill>
                  <a:srgbClr val="F39200"/>
                </a:solidFill>
                <a:latin typeface="+mj-lt"/>
              </a:rPr>
              <a:t>, συσκευασίες κλπ.).</a:t>
            </a:r>
          </a:p>
          <a:p>
            <a:pPr marL="111125" indent="-111125" algn="just"/>
            <a:r>
              <a:rPr lang="el-GR" sz="1500" dirty="0">
                <a:latin typeface="+mj-lt"/>
              </a:rPr>
              <a:t>• </a:t>
            </a:r>
            <a:r>
              <a:rPr lang="el-GR" sz="1500" dirty="0">
                <a:solidFill>
                  <a:srgbClr val="2FAC66"/>
                </a:solidFill>
                <a:latin typeface="+mj-lt"/>
              </a:rPr>
              <a:t>Μέτρια προσπάθεια μείωσης, δηλαδή, οι παραπάνω ενέργειες υλοποιούνται μαζί με εγκαταστάσεις συλλογής απορριμμάτων ποταμών που έχουν εγκατασταθεί στα πιο ρυπογόνα ποτάμια του κόσμου και παράλληλα πραγματοποιούνται επενδύσεις για τη βελτίωση των υποδομών διαχείρισης αποβλήτων, ιδίως στις αναπτυσσόμενες χώρες.</a:t>
            </a:r>
          </a:p>
          <a:p>
            <a:pPr marL="111125" indent="-111125" algn="just"/>
            <a:r>
              <a:rPr lang="el-GR" sz="1500" dirty="0">
                <a:latin typeface="+mj-lt"/>
              </a:rPr>
              <a:t>• </a:t>
            </a:r>
            <a:r>
              <a:rPr lang="el-GR" sz="1500" dirty="0">
                <a:solidFill>
                  <a:srgbClr val="0F70B7"/>
                </a:solidFill>
                <a:latin typeface="+mj-lt"/>
              </a:rPr>
              <a:t>Ισχυρή προσπάθεια μείωσης, δηλαδή, οι παραπάνω ενέργειες υλοποιούνται μαζί με ένα όριο στην βιομηχανική παραγωγή πλαστικών ρητινών.</a:t>
            </a:r>
          </a:p>
        </p:txBody>
      </p:sp>
      <p:pic>
        <p:nvPicPr>
          <p:cNvPr id="13" name="Picture 12"/>
          <p:cNvPicPr>
            <a:picLocks noChangeAspect="1"/>
          </p:cNvPicPr>
          <p:nvPr/>
        </p:nvPicPr>
        <p:blipFill>
          <a:blip r:embed="rId2"/>
          <a:stretch>
            <a:fillRect/>
          </a:stretch>
        </p:blipFill>
        <p:spPr>
          <a:xfrm>
            <a:off x="0" y="1419367"/>
            <a:ext cx="7462339" cy="4858603"/>
          </a:xfrm>
          <a:prstGeom prst="rect">
            <a:avLst/>
          </a:prstGeom>
        </p:spPr>
      </p:pic>
      <p:sp>
        <p:nvSpPr>
          <p:cNvPr id="21" name="Title 20"/>
          <p:cNvSpPr>
            <a:spLocks noGrp="1"/>
          </p:cNvSpPr>
          <p:nvPr>
            <p:ph type="title"/>
          </p:nvPr>
        </p:nvSpPr>
        <p:spPr>
          <a:xfrm>
            <a:off x="4508938" y="110360"/>
            <a:ext cx="6306630" cy="1040524"/>
          </a:xfrm>
        </p:spPr>
        <p:txBody>
          <a:bodyPr/>
          <a:lstStyle/>
          <a:p>
            <a:r>
              <a:rPr lang="el-GR" dirty="0" smtClean="0"/>
              <a:t>Μελλοντικα σεναρια</a:t>
            </a:r>
            <a:endParaRPr lang="en-US" dirty="0"/>
          </a:p>
        </p:txBody>
      </p:sp>
    </p:spTree>
    <p:extLst>
      <p:ext uri="{BB962C8B-B14F-4D97-AF65-F5344CB8AC3E}">
        <p14:creationId xmlns:p14="http://schemas.microsoft.com/office/powerpoint/2010/main" val="15146558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ABC2CE0-8806-4B2A-A10A-32984D317434}"/>
              </a:ext>
            </a:extLst>
          </p:cNvPr>
          <p:cNvSpPr>
            <a:spLocks noGrp="1"/>
          </p:cNvSpPr>
          <p:nvPr>
            <p:ph type="body" sz="quarter" idx="10"/>
          </p:nvPr>
        </p:nvSpPr>
        <p:spPr>
          <a:xfrm>
            <a:off x="2775164" y="2140377"/>
            <a:ext cx="3545695" cy="955075"/>
          </a:xfrm>
        </p:spPr>
        <p:txBody>
          <a:bodyPr>
            <a:noAutofit/>
          </a:bodyPr>
          <a:lstStyle/>
          <a:p>
            <a:pPr algn="ctr"/>
            <a:r>
              <a:rPr lang="el-GR" dirty="0">
                <a:solidFill>
                  <a:schemeClr val="tx1"/>
                </a:solidFill>
                <a:latin typeface="+mj-lt"/>
              </a:rPr>
              <a:t>Νικολέττα </a:t>
            </a:r>
            <a:r>
              <a:rPr lang="el-GR" dirty="0" smtClean="0">
                <a:solidFill>
                  <a:schemeClr val="tx1"/>
                </a:solidFill>
                <a:latin typeface="+mj-lt"/>
              </a:rPr>
              <a:t>Δίγκα</a:t>
            </a:r>
          </a:p>
          <a:p>
            <a:pPr algn="ctr"/>
            <a:r>
              <a:rPr lang="el-GR" sz="1400" dirty="0" smtClean="0">
                <a:solidFill>
                  <a:schemeClr val="tx1"/>
                </a:solidFill>
                <a:latin typeface="+mj-lt"/>
              </a:rPr>
              <a:t> Βιολόγος- </a:t>
            </a:r>
            <a:r>
              <a:rPr lang="el-GR" sz="1400" dirty="0">
                <a:solidFill>
                  <a:schemeClr val="tx1"/>
                </a:solidFill>
                <a:latin typeface="+mj-lt"/>
              </a:rPr>
              <a:t>Υπ. </a:t>
            </a:r>
            <a:r>
              <a:rPr lang="el-GR" sz="1400" dirty="0" smtClean="0">
                <a:solidFill>
                  <a:schemeClr val="tx1"/>
                </a:solidFill>
                <a:latin typeface="+mj-lt"/>
              </a:rPr>
              <a:t>Διδακτόρισσα</a:t>
            </a:r>
          </a:p>
          <a:p>
            <a:pPr algn="ctr"/>
            <a:r>
              <a:rPr lang="en-GB" sz="1400" dirty="0" smtClean="0">
                <a:latin typeface="+mj-lt"/>
              </a:rPr>
              <a:t>Email </a:t>
            </a:r>
            <a:r>
              <a:rPr lang="el-GR" sz="1400" dirty="0" smtClean="0">
                <a:latin typeface="+mj-lt"/>
              </a:rPr>
              <a:t>Επικοινωνίας: </a:t>
            </a:r>
            <a:r>
              <a:rPr lang="en-GB" sz="1400" i="1" dirty="0" smtClean="0">
                <a:latin typeface="+mj-lt"/>
              </a:rPr>
              <a:t>ndigka@hcmr.gr</a:t>
            </a:r>
            <a:endParaRPr lang="en-US" sz="1400" i="1" dirty="0">
              <a:latin typeface="+mj-lt"/>
            </a:endParaRPr>
          </a:p>
        </p:txBody>
      </p:sp>
      <p:sp>
        <p:nvSpPr>
          <p:cNvPr id="50" name="Slide Number Placeholder 49">
            <a:extLst>
              <a:ext uri="{FF2B5EF4-FFF2-40B4-BE49-F238E27FC236}">
                <a16:creationId xmlns:a16="http://schemas.microsoft.com/office/drawing/2014/main" xmlns="" id="{98B9A687-A26D-4845-9173-E163BFB84A0D}"/>
              </a:ext>
            </a:extLst>
          </p:cNvPr>
          <p:cNvSpPr>
            <a:spLocks noGrp="1"/>
          </p:cNvSpPr>
          <p:nvPr>
            <p:ph type="sldNum" sz="quarter" idx="16"/>
          </p:nvPr>
        </p:nvSpPr>
        <p:spPr>
          <a:xfrm>
            <a:off x="8610600" y="6356350"/>
            <a:ext cx="2743200" cy="365125"/>
          </a:xfrm>
        </p:spPr>
        <p:txBody>
          <a:bodyPr/>
          <a:lstStyle/>
          <a:p>
            <a:fld id="{294A09A9-5501-47C1-A89A-A340965A2BE2}" type="slidenum">
              <a:rPr lang="en-US" smtClean="0"/>
              <a:pPr/>
              <a:t>21</a:t>
            </a:fld>
            <a:endParaRPr lang="en-US" dirty="0"/>
          </a:p>
        </p:txBody>
      </p:sp>
      <p:pic>
        <p:nvPicPr>
          <p:cNvPr id="8" name="Picture 7" descr="images1.jpg"/>
          <p:cNvPicPr>
            <a:picLocks noChangeAspect="1"/>
          </p:cNvPicPr>
          <p:nvPr/>
        </p:nvPicPr>
        <p:blipFill>
          <a:blip r:embed="rId2" cstate="print"/>
          <a:stretch>
            <a:fillRect/>
          </a:stretch>
        </p:blipFill>
        <p:spPr>
          <a:xfrm>
            <a:off x="99919" y="4223528"/>
            <a:ext cx="1624117" cy="1216520"/>
          </a:xfrm>
          <a:prstGeom prst="rect">
            <a:avLst/>
          </a:prstGeom>
        </p:spPr>
      </p:pic>
      <p:pic>
        <p:nvPicPr>
          <p:cNvPr id="12" name="Picture 2" descr="C:\Users\nikoleta\OneDrive - aegean.gr\Elkethe\Projects\BUSTERS\Samplings\Sampling September 2019\photos for website\P9190777.JPG"/>
          <p:cNvPicPr>
            <a:picLocks noChangeAspect="1" noChangeArrowheads="1"/>
          </p:cNvPicPr>
          <p:nvPr/>
        </p:nvPicPr>
        <p:blipFill>
          <a:blip r:embed="rId3" cstate="print"/>
          <a:srcRect/>
          <a:stretch>
            <a:fillRect/>
          </a:stretch>
        </p:blipFill>
        <p:spPr bwMode="auto">
          <a:xfrm>
            <a:off x="6841947" y="146094"/>
            <a:ext cx="4782479" cy="3586533"/>
          </a:xfrm>
          <a:prstGeom prst="rect">
            <a:avLst/>
          </a:prstGeom>
          <a:noFill/>
        </p:spPr>
      </p:pic>
      <p:pic>
        <p:nvPicPr>
          <p:cNvPr id="14" name="Picture 2" descr="C:\Users\nikoleta\Desktop\LOGO_ERDF_PLASTIC-BUSTERS-MPAs-En (1).jpg"/>
          <p:cNvPicPr>
            <a:picLocks noChangeAspect="1" noChangeArrowheads="1"/>
          </p:cNvPicPr>
          <p:nvPr/>
        </p:nvPicPr>
        <p:blipFill>
          <a:blip r:embed="rId4" cstate="print"/>
          <a:srcRect/>
          <a:stretch>
            <a:fillRect/>
          </a:stretch>
        </p:blipFill>
        <p:spPr bwMode="auto">
          <a:xfrm>
            <a:off x="1724036" y="4365760"/>
            <a:ext cx="3605248" cy="1074288"/>
          </a:xfrm>
          <a:prstGeom prst="rect">
            <a:avLst/>
          </a:prstGeom>
          <a:noFill/>
        </p:spPr>
      </p:pic>
      <p:pic>
        <p:nvPicPr>
          <p:cNvPr id="15" name="Picture 6" descr="Image result for medsealitter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6312" y="5082288"/>
            <a:ext cx="2490445" cy="169291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 xmlns:a16="http://schemas.microsoft.com/office/drawing/2014/main" id="{CCC46A64-3A91-9D6B-C92D-23A00DBE44CD}"/>
              </a:ext>
            </a:extLst>
          </p:cNvPr>
          <p:cNvPicPr>
            <a:picLocks noChangeAspect="1"/>
          </p:cNvPicPr>
          <p:nvPr/>
        </p:nvPicPr>
        <p:blipFill>
          <a:blip r:embed="rId6"/>
          <a:stretch>
            <a:fillRect/>
          </a:stretch>
        </p:blipFill>
        <p:spPr>
          <a:xfrm>
            <a:off x="4382523" y="5822416"/>
            <a:ext cx="1178157" cy="541202"/>
          </a:xfrm>
          <a:prstGeom prst="rect">
            <a:avLst/>
          </a:prstGeom>
        </p:spPr>
      </p:pic>
      <p:pic>
        <p:nvPicPr>
          <p:cNvPr id="17" name="Picture 16">
            <a:extLst>
              <a:ext uri="{FF2B5EF4-FFF2-40B4-BE49-F238E27FC236}">
                <a16:creationId xmlns="" xmlns:a16="http://schemas.microsoft.com/office/drawing/2014/main" id="{A4A84F2F-629F-0153-CCFB-FCE301183E17}"/>
              </a:ext>
            </a:extLst>
          </p:cNvPr>
          <p:cNvPicPr>
            <a:picLocks noChangeAspect="1"/>
          </p:cNvPicPr>
          <p:nvPr/>
        </p:nvPicPr>
        <p:blipFill>
          <a:blip r:embed="rId7"/>
          <a:stretch>
            <a:fillRect/>
          </a:stretch>
        </p:blipFill>
        <p:spPr>
          <a:xfrm>
            <a:off x="2716757" y="5734146"/>
            <a:ext cx="1366085" cy="717743"/>
          </a:xfrm>
          <a:prstGeom prst="rect">
            <a:avLst/>
          </a:prstGeom>
        </p:spPr>
      </p:pic>
      <p:sp>
        <p:nvSpPr>
          <p:cNvPr id="18" name="Content Placeholder 2"/>
          <p:cNvSpPr txBox="1">
            <a:spLocks/>
          </p:cNvSpPr>
          <p:nvPr/>
        </p:nvSpPr>
        <p:spPr>
          <a:xfrm>
            <a:off x="7036744" y="3876646"/>
            <a:ext cx="4809513" cy="2592289"/>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060"/>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06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06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06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06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spcBef>
                <a:spcPts val="0"/>
              </a:spcBef>
              <a:buFont typeface="Arial" panose="020B0604020202020204" pitchFamily="34" charset="0"/>
              <a:buNone/>
            </a:pPr>
            <a:r>
              <a:rPr lang="en-US" sz="1400" dirty="0" smtClean="0">
                <a:solidFill>
                  <a:schemeClr val="tx1"/>
                </a:solidFill>
                <a:latin typeface="+mj-lt"/>
              </a:rPr>
              <a:t>Laura </a:t>
            </a:r>
            <a:r>
              <a:rPr lang="en-US" sz="1400" dirty="0">
                <a:solidFill>
                  <a:schemeClr val="tx1"/>
                </a:solidFill>
                <a:latin typeface="+mj-lt"/>
              </a:rPr>
              <a:t>Bray, </a:t>
            </a:r>
            <a:r>
              <a:rPr lang="el-GR" sz="1400" dirty="0">
                <a:solidFill>
                  <a:schemeClr val="tx1"/>
                </a:solidFill>
                <a:latin typeface="+mj-lt"/>
              </a:rPr>
              <a:t>Θαλάσσια βιολόγος </a:t>
            </a:r>
          </a:p>
          <a:p>
            <a:pPr>
              <a:lnSpc>
                <a:spcPct val="150000"/>
              </a:lnSpc>
              <a:spcBef>
                <a:spcPts val="0"/>
              </a:spcBef>
              <a:buFont typeface="Arial" panose="020B0604020202020204" pitchFamily="34" charset="0"/>
              <a:buNone/>
            </a:pPr>
            <a:r>
              <a:rPr lang="el-GR" sz="1400" dirty="0">
                <a:solidFill>
                  <a:schemeClr val="tx1"/>
                </a:solidFill>
                <a:latin typeface="+mj-lt"/>
              </a:rPr>
              <a:t>Δανάη Πάτσιου, Βιολόγος- Οικοτοξικολόγος</a:t>
            </a:r>
          </a:p>
          <a:p>
            <a:pPr>
              <a:lnSpc>
                <a:spcPct val="150000"/>
              </a:lnSpc>
              <a:spcBef>
                <a:spcPts val="0"/>
              </a:spcBef>
              <a:buFont typeface="Arial" panose="020B0604020202020204" pitchFamily="34" charset="0"/>
              <a:buNone/>
            </a:pPr>
            <a:r>
              <a:rPr lang="el-GR" sz="1400" dirty="0">
                <a:solidFill>
                  <a:schemeClr val="tx1"/>
                </a:solidFill>
                <a:latin typeface="+mj-lt"/>
              </a:rPr>
              <a:t>Αργυρώ Αδαμοπούλου, </a:t>
            </a:r>
            <a:r>
              <a:rPr lang="el-GR" sz="1400" dirty="0" smtClean="0">
                <a:solidFill>
                  <a:schemeClr val="tx1"/>
                </a:solidFill>
                <a:latin typeface="+mj-lt"/>
              </a:rPr>
              <a:t>Ωκεανογράφος</a:t>
            </a:r>
            <a:endParaRPr lang="el-GR" sz="1400" dirty="0">
              <a:solidFill>
                <a:schemeClr val="tx1"/>
              </a:solidFill>
              <a:latin typeface="+mj-lt"/>
            </a:endParaRPr>
          </a:p>
          <a:p>
            <a:pPr>
              <a:lnSpc>
                <a:spcPct val="150000"/>
              </a:lnSpc>
              <a:spcBef>
                <a:spcPts val="0"/>
              </a:spcBef>
              <a:buFont typeface="Arial" panose="020B0604020202020204" pitchFamily="34" charset="0"/>
              <a:buNone/>
            </a:pPr>
            <a:r>
              <a:rPr lang="el-GR" sz="1400" dirty="0">
                <a:solidFill>
                  <a:schemeClr val="tx1"/>
                </a:solidFill>
                <a:latin typeface="+mj-lt"/>
              </a:rPr>
              <a:t>Κατερίνα Τσαγκάρη, Βιολόγος- Οικοτοξικολόγος</a:t>
            </a:r>
          </a:p>
          <a:p>
            <a:pPr>
              <a:lnSpc>
                <a:spcPct val="150000"/>
              </a:lnSpc>
              <a:spcBef>
                <a:spcPts val="0"/>
              </a:spcBef>
              <a:buFont typeface="Arial" panose="020B0604020202020204" pitchFamily="34" charset="0"/>
              <a:buNone/>
            </a:pPr>
            <a:r>
              <a:rPr lang="el-GR" sz="1400" dirty="0">
                <a:solidFill>
                  <a:schemeClr val="tx1"/>
                </a:solidFill>
                <a:latin typeface="+mj-lt"/>
              </a:rPr>
              <a:t>Ελένη Καμπέρη, Χημικός ωκεανογράφος</a:t>
            </a:r>
            <a:endParaRPr lang="en-US" sz="1400" dirty="0">
              <a:solidFill>
                <a:schemeClr val="tx1"/>
              </a:solidFill>
              <a:latin typeface="+mj-lt"/>
            </a:endParaRPr>
          </a:p>
          <a:p>
            <a:pPr>
              <a:lnSpc>
                <a:spcPct val="150000"/>
              </a:lnSpc>
              <a:spcBef>
                <a:spcPts val="0"/>
              </a:spcBef>
              <a:buFont typeface="Arial" panose="020B0604020202020204" pitchFamily="34" charset="0"/>
              <a:buNone/>
            </a:pPr>
            <a:r>
              <a:rPr lang="el-GR" sz="1400" dirty="0">
                <a:solidFill>
                  <a:schemeClr val="tx1"/>
                </a:solidFill>
                <a:latin typeface="+mj-lt"/>
              </a:rPr>
              <a:t>Χριστίνα Ζέρη, Χημικός ωκεανογράφος</a:t>
            </a:r>
          </a:p>
        </p:txBody>
      </p:sp>
      <p:sp>
        <p:nvSpPr>
          <p:cNvPr id="5" name="TextBox 4"/>
          <p:cNvSpPr txBox="1"/>
          <p:nvPr/>
        </p:nvSpPr>
        <p:spPr>
          <a:xfrm>
            <a:off x="2944910" y="1440208"/>
            <a:ext cx="3261815" cy="523220"/>
          </a:xfrm>
          <a:prstGeom prst="rect">
            <a:avLst/>
          </a:prstGeom>
          <a:noFill/>
        </p:spPr>
        <p:txBody>
          <a:bodyPr wrap="square" rtlCol="0">
            <a:spAutoFit/>
          </a:bodyPr>
          <a:lstStyle/>
          <a:p>
            <a:r>
              <a:rPr lang="el-GR" sz="2800" dirty="0" smtClean="0">
                <a:latin typeface="+mj-lt"/>
              </a:rPr>
              <a:t>Ευχαριστώ πολύ</a:t>
            </a:r>
            <a:endParaRPr lang="en-US" sz="2800" dirty="0">
              <a:latin typeface="+mj-lt"/>
            </a:endParaRPr>
          </a:p>
        </p:txBody>
      </p:sp>
    </p:spTree>
    <p:extLst>
      <p:ext uri="{BB962C8B-B14F-4D97-AF65-F5344CB8AC3E}">
        <p14:creationId xmlns:p14="http://schemas.microsoft.com/office/powerpoint/2010/main" val="36498419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81">
      <a:dk1>
        <a:sysClr val="windowText" lastClr="000000"/>
      </a:dk1>
      <a:lt1>
        <a:sysClr val="window" lastClr="FFFFFF"/>
      </a:lt1>
      <a:dk2>
        <a:srgbClr val="025373"/>
      </a:dk2>
      <a:lt2>
        <a:srgbClr val="E7E6E6"/>
      </a:lt2>
      <a:accent1>
        <a:srgbClr val="2A828C"/>
      </a:accent1>
      <a:accent2>
        <a:srgbClr val="41A6A6"/>
      </a:accent2>
      <a:accent3>
        <a:srgbClr val="D99B77"/>
      </a:accent3>
      <a:accent4>
        <a:srgbClr val="D9B6A3"/>
      </a:accent4>
      <a:accent5>
        <a:srgbClr val="F2A74B"/>
      </a:accent5>
      <a:accent6>
        <a:srgbClr val="4D748C"/>
      </a:accent6>
      <a:hlink>
        <a:srgbClr val="0563C1"/>
      </a:hlink>
      <a:folHlink>
        <a:srgbClr val="954F72"/>
      </a:folHlink>
    </a:clrScheme>
    <a:fontScheme name="Custom 115">
      <a:majorFont>
        <a:latin typeface="Century Gothic"/>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cean Presentation_tm89715846_Win32_JB_SL_v3" id="{FF20A971-F564-4CBD-8D9A-6CD4D6C5EAE2}" vid="{A8C690A1-1652-4BD3-A3B8-8D03220F2B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483d0ea-396e-4f61-acbc-a3e2eeaec88d" xsi:nil="true"/>
    <lcf76f155ced4ddcb4097134ff3c332f xmlns="3ecd1078-138c-43fb-a741-bd65204cd2c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Έγγραφο" ma:contentTypeID="0x010100E99DB7F57E1EEA449CED69A3C73E62E5" ma:contentTypeVersion="14" ma:contentTypeDescription="Δημιουργία νέου εγγράφου" ma:contentTypeScope="" ma:versionID="a82a9f5ff28bcc976d953b9c2b752ed6">
  <xsd:schema xmlns:xsd="http://www.w3.org/2001/XMLSchema" xmlns:xs="http://www.w3.org/2001/XMLSchema" xmlns:p="http://schemas.microsoft.com/office/2006/metadata/properties" xmlns:ns2="3ecd1078-138c-43fb-a741-bd65204cd2cd" xmlns:ns3="e483d0ea-396e-4f61-acbc-a3e2eeaec88d" targetNamespace="http://schemas.microsoft.com/office/2006/metadata/properties" ma:root="true" ma:fieldsID="e98babe6a6931efe839e95a2e8467967" ns2:_="" ns3:_="">
    <xsd:import namespace="3ecd1078-138c-43fb-a741-bd65204cd2cd"/>
    <xsd:import namespace="e483d0ea-396e-4f61-acbc-a3e2eeaec88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cd1078-138c-43fb-a741-bd65204cd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Ετικέτες εικόνας" ma:readOnly="false" ma:fieldId="{5cf76f15-5ced-4ddc-b409-7134ff3c332f}" ma:taxonomyMulti="true" ma:sspId="d346ff95-fc5f-4731-a034-4745909bddf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483d0ea-396e-4f61-acbc-a3e2eeaec88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f54c344-0e81-4c7d-aee7-8fec02f69b33}" ma:internalName="TaxCatchAll" ma:showField="CatchAllData" ma:web="e483d0ea-396e-4f61-acbc-a3e2eeaec88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Κοινή χρήση με λεπτομέρειες"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8E45D4-EF91-4FDE-9009-9846553E36A5}">
  <ds:schemaRefs>
    <ds:schemaRef ds:uri="http://schemas.microsoft.com/office/2006/metadata/properties"/>
    <ds:schemaRef ds:uri="http://schemas.microsoft.com/office/2006/documentManagement/types"/>
    <ds:schemaRef ds:uri="http://schemas.microsoft.com/sharepoint/v3"/>
    <ds:schemaRef ds:uri="230e9df3-be65-4c73-a93b-d1236ebd677e"/>
    <ds:schemaRef ds:uri="http://purl.org/dc/terms/"/>
    <ds:schemaRef ds:uri="http://purl.org/dc/elements/1.1/"/>
    <ds:schemaRef ds:uri="16c05727-aa75-4e4a-9b5f-8a80a1165891"/>
    <ds:schemaRef ds:uri="http://purl.org/dc/dcmitype/"/>
    <ds:schemaRef ds:uri="http://schemas.microsoft.com/office/infopath/2007/PartnerControls"/>
    <ds:schemaRef ds:uri="http://schemas.openxmlformats.org/package/2006/metadata/core-properties"/>
    <ds:schemaRef ds:uri="71af3243-3dd4-4a8d-8c0d-dd76da1f02a5"/>
    <ds:schemaRef ds:uri="http://www.w3.org/XML/1998/namespace"/>
  </ds:schemaRefs>
</ds:datastoreItem>
</file>

<file path=customXml/itemProps2.xml><?xml version="1.0" encoding="utf-8"?>
<ds:datastoreItem xmlns:ds="http://schemas.openxmlformats.org/officeDocument/2006/customXml" ds:itemID="{BF572718-EE24-4E98-AD97-B1C1FF019F74}"/>
</file>

<file path=customXml/itemProps3.xml><?xml version="1.0" encoding="utf-8"?>
<ds:datastoreItem xmlns:ds="http://schemas.openxmlformats.org/officeDocument/2006/customXml" ds:itemID="{449D2655-BB4A-43AF-8486-7195F30CFFA6}">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0</TotalTime>
  <Words>815</Words>
  <Application>Microsoft Office PowerPoint</Application>
  <PresentationFormat>Custom</PresentationFormat>
  <Paragraphs>199</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Πλαστικη ρυπανση – Μικροπλαστικα  στο παρακτιο οικοσυστημα των Νησιων τησ Αττικησ - Δυνατοτητεσ Διαχειρισησ τουσ</vt:lpstr>
      <vt:lpstr>PowerPoint Presentation</vt:lpstr>
      <vt:lpstr>PRIMARY GROWTH</vt:lpstr>
      <vt:lpstr>Ειδη απορριμματων (χωροσ)</vt:lpstr>
      <vt:lpstr>PowerPoint Presentation</vt:lpstr>
      <vt:lpstr>PowerPoint Presentation</vt:lpstr>
      <vt:lpstr>Επιπτωσεισ 1. παγιδευση</vt:lpstr>
      <vt:lpstr>Επιπτωσεισ 2. καταποση</vt:lpstr>
      <vt:lpstr>Επιπτωσεισ 3. Μεταφορα μη ενδημικων ειδων (rafting) </vt:lpstr>
      <vt:lpstr>Επιπτωσεισ 4. ζημιεσ σε αλιετικα εργαλεια &amp; σκαφη</vt:lpstr>
      <vt:lpstr>Καταγραφη προβληματοσ στισ παραλιεσ (1)</vt:lpstr>
      <vt:lpstr>Καταγραφη προβληματοσ στισ παραλιεσ (2)</vt:lpstr>
      <vt:lpstr>Καταγραφη προβληματοσ στισ παραλιεσ (3)</vt:lpstr>
      <vt:lpstr>Καταγραφη προβληματοσ στη στηλη του νερου (2)</vt:lpstr>
      <vt:lpstr>Καταγραφη προβληματοσ στη στηλη του νερου (1)</vt:lpstr>
      <vt:lpstr>Καταγραφη προβληματοσ στουσ θαλασσιουσ οργανισμουσ: 1. θαλασσιεσ χελωνεσ</vt:lpstr>
      <vt:lpstr>Καταγραφη προβληματοσ στουσ θαλασσιουσ οργανισμουσ: 2. ψαρια</vt:lpstr>
      <vt:lpstr>Καταγραφη προβληματοσ στουσ θαλασσιουσ οργανισμουσ: 3. μυδια-αχινοι</vt:lpstr>
      <vt:lpstr>αντιμετωπιση</vt:lpstr>
      <vt:lpstr>Μελλοντικα σεναρια</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2021-06-15T13:20:39Z</dcterms:created>
  <dcterms:modified xsi:type="dcterms:W3CDTF">2023-11-13T11:03:28Z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0x010100E99DB7F57E1EEA449CED69A3C73E62E5</vt:lpwstr>
  </property>
</Properties>
</file>