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91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5FD28B-0C0F-543F-8D35-C9328D526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FDDB8A2-3117-1F25-AE1F-F3F525FEE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0CAF28-7218-C16A-9EE1-E6A5622D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7BBFEFB-7159-0167-291A-AD02A78F3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DDCC4AE-8BC6-9665-7C02-C34374B5B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61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6A505D-DAED-BDCA-2266-FCCAC5F1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BC3D10-498E-E544-AE73-91E4E0F59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6006F4-7C16-5F6B-39E0-13B51EA7A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3F3F2E-B42A-3614-68C3-2C09F266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7C34D5-AFE0-F223-BB7D-F76AA0850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317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79A1C9-7459-9E74-0D6E-A9D31A72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50880E7-FA37-1055-102B-AA8F53116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85549B-FA5A-B7F6-932F-A51F27667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8D13228-032A-DCF0-2604-A7B7DB7D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A67FD3-2387-0D02-08BF-81FB68D9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503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8FF235-E847-5BD9-93C6-8BFD392AD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83146B-B35E-DC84-B36C-9AE3C91BB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E43F84D-5A18-BDCE-442C-3CE2F3444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59F2C5D-E4C3-EDE8-48E7-954A43C5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AFF9BE1-B5AD-2E1F-4CAC-B4466BE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BF575AE-97AA-738B-75E2-E9A2D5EF8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648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A7069E-B4EE-937D-19A5-2462684F1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E351185-4B9C-1D57-24F0-84C5183DE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3E490BC-E022-59F8-DE01-CD59D98EB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1B5CDDD-4B39-0782-F08A-31CC0C772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A115917-2564-FDDA-404C-C33C9A873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2664161-4E2A-50FC-9C0D-CF872114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B719B06-F488-A7D0-4707-CB73804B4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CDEE59C-AFFD-8C04-B796-833AF3FE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451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192DB4-101D-BB96-A7E2-40AB646F5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FC6B8F0-8EE8-E274-64D0-7BBFFC66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80A3750-31D3-1453-EFBC-F172099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E08329B-C690-900C-3C27-16245E90B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539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A848172-773A-283D-8EF4-E8DC0DBB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78B979C-234D-FE0A-D2C6-72F1D568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9BB9FCA-0737-8816-2ADB-CBC9CC83C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260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222A4C-0628-7223-5735-56F5841FA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11B01F-DA3E-049D-6859-B2FCCDB2A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F18A896-09B1-AB5B-13A7-6551CB2BC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86B236-E2F9-928F-1CEB-A3A339F3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436BACA-4FA5-86A6-5DE5-343A94AB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D3BF941-F5DB-1C61-37BB-FA73166C5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252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DEDD6B-E32D-2D1F-5361-926922270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4CAC738-C760-9BBE-B7F4-33E93DB5C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65E9FCA-C218-ED6B-C7C2-94277B998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537D173-6C07-BA1B-F691-CFF72886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70F83AC-6038-0D8E-6FA3-1456C863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B6D2D40-5235-7757-E0B6-2B9942C1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2650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17A695-0730-4645-A0B1-FB20E87C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CA3F26E-5553-BEA7-6D25-1B678E8D0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E55EEB-F8F3-42F1-B3F8-0F56D9B0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DFA359-4FAD-1608-2E77-3513467C9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9DF4B0E-6A9E-4CD8-2E2A-646E2418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20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04FBDC0-66F3-0410-C73D-711985E1B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E163C4A-09CC-E022-E5B6-546AC4D94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65FFD96-0A2E-8E88-37CE-A90EE359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FF584A-F65F-E4DA-870D-B792FAA70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20F019-8DBB-691A-DC4E-BC3A54C16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119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FD67587-BFE7-BF3A-649F-38C09FD5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3861258-2088-94E8-BB8B-4683B7211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24CB078-35E7-4D0D-F1AA-0780B0F20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3E7C2-70F6-4098-A40F-7B1222ED24F1}" type="datetimeFigureOut">
              <a:rPr lang="el-GR" smtClean="0"/>
              <a:t>13/11/23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4452C9D-A614-F36C-7472-E15AD842C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C699EC0-41F9-C39E-AEA9-4D4F80ED8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9C722-0799-485B-90AB-9B8887385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088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ACC0F3-FD29-120E-1F0E-D6A262349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E01FBAB-B6AE-31A7-65DC-D0AE393AB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72000"/>
            <a:ext cx="9496097" cy="1891862"/>
          </a:xfrm>
        </p:spPr>
        <p:txBody>
          <a:bodyPr>
            <a:normAutofit/>
          </a:bodyPr>
          <a:lstStyle/>
          <a:p>
            <a:endParaRPr lang="el-GR" dirty="0"/>
          </a:p>
          <a:p>
            <a:r>
              <a:rPr lang="el-GR" sz="3200" dirty="0"/>
              <a:t>Λευτέρης </a:t>
            </a:r>
            <a:r>
              <a:rPr lang="el-GR" sz="3200" dirty="0" err="1"/>
              <a:t>Κοπάσης</a:t>
            </a:r>
            <a:r>
              <a:rPr lang="el-GR" sz="3200" dirty="0"/>
              <a:t>, Ηλεκτρολόγος Μηχανικός  </a:t>
            </a:r>
            <a:r>
              <a:rPr lang="en-US" sz="3200" dirty="0"/>
              <a:t>MSc</a:t>
            </a:r>
            <a:endParaRPr lang="el-GR" sz="3200" dirty="0"/>
          </a:p>
          <a:p>
            <a:r>
              <a:rPr lang="el-GR" sz="3200" dirty="0"/>
              <a:t>Του Οργανισμού Ανάπτυξης Κρήτης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E780660-79A2-6744-364C-2D87E0231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8" y="318222"/>
            <a:ext cx="11387897" cy="398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7420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B2CC22FF-33A8-4D5B-8294-4D3D945EF3F8}"/>
</file>

<file path=customXml/itemProps2.xml><?xml version="1.0" encoding="utf-8"?>
<ds:datastoreItem xmlns:ds="http://schemas.openxmlformats.org/officeDocument/2006/customXml" ds:itemID="{CBABCC77-3D48-41B2-BE0A-43183D818584}"/>
</file>

<file path=customXml/itemProps3.xml><?xml version="1.0" encoding="utf-8"?>
<ds:datastoreItem xmlns:ds="http://schemas.openxmlformats.org/officeDocument/2006/customXml" ds:itemID="{5ABDA669-AE16-4ECD-ACA2-A369AA39640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Ευρεία οθόνη</PresentationFormat>
  <Paragraphs>3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ELEFTHERIOS KOPASIS</dc:creator>
  <cp:lastModifiedBy>ELEFTHERIOS KOPASIS</cp:lastModifiedBy>
  <cp:revision>1</cp:revision>
  <dcterms:created xsi:type="dcterms:W3CDTF">2023-11-13T07:34:45Z</dcterms:created>
  <dcterms:modified xsi:type="dcterms:W3CDTF">2023-11-13T07:35:18Z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