
<file path=[Content_Types].xml><?xml version="1.0" encoding="utf-8"?>
<Types xmlns="http://schemas.openxmlformats.org/package/2006/content-types">
  <Default Extension="emf" ContentType="image/x-emf"/>
  <Default Extension="gif" ContentType="video/unknown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ebp" ContentType="image/png"/>
  <Default Extension="wmf" ContentType="image/x-wmf"/>
  <Default Extension="xml" ContentType="application/xml"/>
  <Override PartName="/ppt/diagrams/data1.xml" ContentType="application/vnd.openxmlformats-officedocument.drawingml.diagramData+xml"/>
  <Override PartName="/ppt/diagrams/data4.xml" ContentType="application/vnd.openxmlformats-officedocument.drawingml.diagramData+xml"/>
  <Override PartName="/ppt/diagrams/data3.xml" ContentType="application/vnd.openxmlformats-officedocument.drawingml.diagramData+xml"/>
  <Override PartName="/ppt/diagrams/data2.xml" ContentType="application/vnd.openxmlformats-officedocument.drawingml.diagramData+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2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quickStyle1.xml" ContentType="application/vnd.openxmlformats-officedocument.drawingml.diagramStyle+xml"/>
  <Override PartName="/ppt/notesMasters/notesMaster1.xml" ContentType="application/vnd.openxmlformats-officedocument.presentationml.notesMaster+xml"/>
  <Override PartName="/ppt/diagrams/layout1.xml" ContentType="application/vnd.openxmlformats-officedocument.drawingml.diagramLayout+xml"/>
  <Override PartName="/ppt/theme/theme2.xml" ContentType="application/vnd.openxmlformats-officedocument.theme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1.xml" ContentType="application/vnd.openxmlformats-officedocument.theme+xml"/>
  <Override PartName="/ppt/diagrams/quickStyle4.xml" ContentType="application/vnd.openxmlformats-officedocument.drawingml.diagramStyle+xml"/>
  <Override PartName="/ppt/diagrams/layout4.xml" ContentType="application/vnd.openxmlformats-officedocument.drawingml.diagramLayout+xml"/>
  <Override PartName="/ppt/diagrams/drawing4.xml" ContentType="application/vnd.ms-office.drawingml.diagramDrawing+xml"/>
  <Override PartName="/ppt/diagrams/colors4.xml" ContentType="application/vnd.openxmlformats-officedocument.drawingml.diagramCol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91" r:id="rId3"/>
    <p:sldId id="290" r:id="rId4"/>
    <p:sldId id="296" r:id="rId5"/>
    <p:sldId id="272" r:id="rId6"/>
    <p:sldId id="257" r:id="rId7"/>
    <p:sldId id="292" r:id="rId8"/>
    <p:sldId id="278" r:id="rId9"/>
    <p:sldId id="293" r:id="rId10"/>
    <p:sldId id="294" r:id="rId11"/>
    <p:sldId id="266" r:id="rId12"/>
    <p:sldId id="295" r:id="rId13"/>
    <p:sldId id="267" r:id="rId14"/>
    <p:sldId id="288" r:id="rId15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9" d="100"/>
          <a:sy n="119" d="100"/>
        </p:scale>
        <p:origin x="156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2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exels.com/photo/by-the-sea-fisheries-761718/" TargetMode="External"/><Relationship Id="rId3" Type="http://schemas.openxmlformats.org/officeDocument/2006/relationships/image" Target="../media/image19.png"/><Relationship Id="rId7" Type="http://schemas.openxmlformats.org/officeDocument/2006/relationships/image" Target="../media/image22.jpg"/><Relationship Id="rId2" Type="http://schemas.openxmlformats.org/officeDocument/2006/relationships/hyperlink" Target="https://pxhere.com/el/photo/15346" TargetMode="External"/><Relationship Id="rId1" Type="http://schemas.openxmlformats.org/officeDocument/2006/relationships/image" Target="../media/image18.jpg"/><Relationship Id="rId6" Type="http://schemas.openxmlformats.org/officeDocument/2006/relationships/hyperlink" Target="https://seos-project.eu/marinepollution/marinepollution-c01-p02.gr.html" TargetMode="External"/><Relationship Id="rId5" Type="http://schemas.openxmlformats.org/officeDocument/2006/relationships/image" Target="../media/image21.jpg"/><Relationship Id="rId4" Type="http://schemas.openxmlformats.org/officeDocument/2006/relationships/image" Target="../media/image20.svg"/><Relationship Id="rId9" Type="http://schemas.openxmlformats.org/officeDocument/2006/relationships/image" Target="../media/image23.jp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9.png"/><Relationship Id="rId7" Type="http://schemas.openxmlformats.org/officeDocument/2006/relationships/hyperlink" Target="https://www.pexels.com/photo/by-the-sea-fisheries-761718/" TargetMode="External"/><Relationship Id="rId2" Type="http://schemas.openxmlformats.org/officeDocument/2006/relationships/hyperlink" Target="https://pxhere.com/el/photo/15346" TargetMode="External"/><Relationship Id="rId1" Type="http://schemas.openxmlformats.org/officeDocument/2006/relationships/image" Target="../media/image18.jpg"/><Relationship Id="rId6" Type="http://schemas.openxmlformats.org/officeDocument/2006/relationships/image" Target="../media/image22.jpg"/><Relationship Id="rId5" Type="http://schemas.openxmlformats.org/officeDocument/2006/relationships/image" Target="../media/image23.jpg"/><Relationship Id="rId4" Type="http://schemas.openxmlformats.org/officeDocument/2006/relationships/image" Target="../media/image20.svg"/><Relationship Id="rId9" Type="http://schemas.openxmlformats.org/officeDocument/2006/relationships/hyperlink" Target="https://seos-project.eu/marinepollution/marinepollution-c01-p02.gr.html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E31912-5819-46D7-92CD-E22A6DDE19A9}" type="doc">
      <dgm:prSet loTypeId="urn:microsoft.com/office/officeart/2005/8/layout/default" loCatId="list" qsTypeId="urn:microsoft.com/office/officeart/2005/8/quickstyle/simple5" qsCatId="simple" csTypeId="urn:microsoft.com/office/officeart/2005/8/colors/accent5_2" csCatId="accent5" phldr="1"/>
      <dgm:spPr/>
      <dgm:t>
        <a:bodyPr/>
        <a:lstStyle/>
        <a:p>
          <a:endParaRPr lang="el-GR"/>
        </a:p>
      </dgm:t>
    </dgm:pt>
    <dgm:pt modelId="{5E979C00-4C7A-4C27-A29B-E68A69544B14}">
      <dgm:prSet phldrT="[Κείμενο]"/>
      <dgm:spPr/>
      <dgm:t>
        <a:bodyPr/>
        <a:lstStyle/>
        <a:p>
          <a:r>
            <a:rPr lang="el-GR" dirty="0"/>
            <a:t>Μετράμε σωστά ;</a:t>
          </a:r>
        </a:p>
      </dgm:t>
    </dgm:pt>
    <dgm:pt modelId="{5FD06C3E-8840-409D-8185-9699E0367766}" type="parTrans" cxnId="{565D7F29-1352-43CC-95D4-CF910C80F4B0}">
      <dgm:prSet/>
      <dgm:spPr/>
      <dgm:t>
        <a:bodyPr/>
        <a:lstStyle/>
        <a:p>
          <a:endParaRPr lang="el-GR"/>
        </a:p>
      </dgm:t>
    </dgm:pt>
    <dgm:pt modelId="{46DADE6B-8253-420D-B37B-12A729F66B3B}" type="sibTrans" cxnId="{565D7F29-1352-43CC-95D4-CF910C80F4B0}">
      <dgm:prSet/>
      <dgm:spPr/>
      <dgm:t>
        <a:bodyPr/>
        <a:lstStyle/>
        <a:p>
          <a:endParaRPr lang="el-GR"/>
        </a:p>
      </dgm:t>
    </dgm:pt>
    <dgm:pt modelId="{1A0ED4AB-38E8-417B-990B-8042B79BD08D}">
      <dgm:prSet phldrT="[Κείμενο]"/>
      <dgm:spPr/>
      <dgm:t>
        <a:bodyPr/>
        <a:lstStyle/>
        <a:p>
          <a:r>
            <a:rPr lang="el-GR" dirty="0"/>
            <a:t>Πως αξιοποιούμε την πληροφορία ;</a:t>
          </a:r>
        </a:p>
      </dgm:t>
    </dgm:pt>
    <dgm:pt modelId="{BC1DF2DC-C027-4ECB-8615-EFBD292B80D1}" type="parTrans" cxnId="{768F91CD-48DB-4E71-816C-5174D9A60894}">
      <dgm:prSet/>
      <dgm:spPr/>
      <dgm:t>
        <a:bodyPr/>
        <a:lstStyle/>
        <a:p>
          <a:endParaRPr lang="el-GR"/>
        </a:p>
      </dgm:t>
    </dgm:pt>
    <dgm:pt modelId="{F2D08A4E-DA1D-4CDA-BDDC-482DC4ED5CB9}" type="sibTrans" cxnId="{768F91CD-48DB-4E71-816C-5174D9A60894}">
      <dgm:prSet/>
      <dgm:spPr/>
      <dgm:t>
        <a:bodyPr/>
        <a:lstStyle/>
        <a:p>
          <a:endParaRPr lang="el-GR"/>
        </a:p>
      </dgm:t>
    </dgm:pt>
    <dgm:pt modelId="{BD6798D6-3F75-4C44-ADFB-704498390533}" type="pres">
      <dgm:prSet presAssocID="{85E31912-5819-46D7-92CD-E22A6DDE19A9}" presName="diagram" presStyleCnt="0">
        <dgm:presLayoutVars>
          <dgm:dir/>
          <dgm:resizeHandles val="exact"/>
        </dgm:presLayoutVars>
      </dgm:prSet>
      <dgm:spPr/>
    </dgm:pt>
    <dgm:pt modelId="{A7657A2F-605C-4E5B-B02A-F8D91CF9D42F}" type="pres">
      <dgm:prSet presAssocID="{5E979C00-4C7A-4C27-A29B-E68A69544B14}" presName="node" presStyleLbl="node1" presStyleIdx="0" presStyleCnt="2">
        <dgm:presLayoutVars>
          <dgm:bulletEnabled val="1"/>
        </dgm:presLayoutVars>
      </dgm:prSet>
      <dgm:spPr/>
    </dgm:pt>
    <dgm:pt modelId="{7EBE5451-7B53-4EED-AF28-0FFCA572755F}" type="pres">
      <dgm:prSet presAssocID="{46DADE6B-8253-420D-B37B-12A729F66B3B}" presName="sibTrans" presStyleCnt="0"/>
      <dgm:spPr/>
    </dgm:pt>
    <dgm:pt modelId="{72849A42-A6B1-4B5C-AC16-F5A058E91CF2}" type="pres">
      <dgm:prSet presAssocID="{1A0ED4AB-38E8-417B-990B-8042B79BD08D}" presName="node" presStyleLbl="node1" presStyleIdx="1" presStyleCnt="2">
        <dgm:presLayoutVars>
          <dgm:bulletEnabled val="1"/>
        </dgm:presLayoutVars>
      </dgm:prSet>
      <dgm:spPr/>
    </dgm:pt>
  </dgm:ptLst>
  <dgm:cxnLst>
    <dgm:cxn modelId="{565D7F29-1352-43CC-95D4-CF910C80F4B0}" srcId="{85E31912-5819-46D7-92CD-E22A6DDE19A9}" destId="{5E979C00-4C7A-4C27-A29B-E68A69544B14}" srcOrd="0" destOrd="0" parTransId="{5FD06C3E-8840-409D-8185-9699E0367766}" sibTransId="{46DADE6B-8253-420D-B37B-12A729F66B3B}"/>
    <dgm:cxn modelId="{1A340A3A-3A2B-42A1-93C9-2CFEC46F9520}" type="presOf" srcId="{1A0ED4AB-38E8-417B-990B-8042B79BD08D}" destId="{72849A42-A6B1-4B5C-AC16-F5A058E91CF2}" srcOrd="0" destOrd="0" presId="urn:microsoft.com/office/officeart/2005/8/layout/default"/>
    <dgm:cxn modelId="{66E8C591-9520-40BA-91F1-876E1A5BE3B9}" type="presOf" srcId="{5E979C00-4C7A-4C27-A29B-E68A69544B14}" destId="{A7657A2F-605C-4E5B-B02A-F8D91CF9D42F}" srcOrd="0" destOrd="0" presId="urn:microsoft.com/office/officeart/2005/8/layout/default"/>
    <dgm:cxn modelId="{F106CDA7-904C-4EC6-B269-10602894308B}" type="presOf" srcId="{85E31912-5819-46D7-92CD-E22A6DDE19A9}" destId="{BD6798D6-3F75-4C44-ADFB-704498390533}" srcOrd="0" destOrd="0" presId="urn:microsoft.com/office/officeart/2005/8/layout/default"/>
    <dgm:cxn modelId="{768F91CD-48DB-4E71-816C-5174D9A60894}" srcId="{85E31912-5819-46D7-92CD-E22A6DDE19A9}" destId="{1A0ED4AB-38E8-417B-990B-8042B79BD08D}" srcOrd="1" destOrd="0" parTransId="{BC1DF2DC-C027-4ECB-8615-EFBD292B80D1}" sibTransId="{F2D08A4E-DA1D-4CDA-BDDC-482DC4ED5CB9}"/>
    <dgm:cxn modelId="{7F4A6AAE-7A3A-46B4-8536-D2C33D7CF0D8}" type="presParOf" srcId="{BD6798D6-3F75-4C44-ADFB-704498390533}" destId="{A7657A2F-605C-4E5B-B02A-F8D91CF9D42F}" srcOrd="0" destOrd="0" presId="urn:microsoft.com/office/officeart/2005/8/layout/default"/>
    <dgm:cxn modelId="{02C67838-E73C-44EB-AB8E-F95756DDC705}" type="presParOf" srcId="{BD6798D6-3F75-4C44-ADFB-704498390533}" destId="{7EBE5451-7B53-4EED-AF28-0FFCA572755F}" srcOrd="1" destOrd="0" presId="urn:microsoft.com/office/officeart/2005/8/layout/default"/>
    <dgm:cxn modelId="{802B7C2C-930E-4D7A-A5EA-5D23E1E4DF2E}" type="presParOf" srcId="{BD6798D6-3F75-4C44-ADFB-704498390533}" destId="{72849A42-A6B1-4B5C-AC16-F5A058E91CF2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8AD842-F0BD-4102-8020-87202E5090CD}" type="doc">
      <dgm:prSet loTypeId="urn:microsoft.com/office/officeart/2008/layout/HexagonCluster" loCatId="relationship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449015CA-627C-4ED6-8646-84A933E6A1EA}">
      <dgm:prSet phldrT="[Κείμενο]"/>
      <dgm:spPr/>
      <dgm:t>
        <a:bodyPr/>
        <a:lstStyle/>
        <a:p>
          <a:r>
            <a:rPr lang="el-GR" dirty="0"/>
            <a:t>Όταν εμφανίζονται ίσως έχει εξαφανιστεί η αιτία</a:t>
          </a:r>
        </a:p>
      </dgm:t>
    </dgm:pt>
    <dgm:pt modelId="{C50E95C1-D946-4682-9A7C-7D0BAAC44F61}" type="parTrans" cxnId="{9D55856B-B4AD-47A1-8E12-FFBB65D2596E}">
      <dgm:prSet/>
      <dgm:spPr/>
      <dgm:t>
        <a:bodyPr/>
        <a:lstStyle/>
        <a:p>
          <a:endParaRPr lang="el-GR"/>
        </a:p>
      </dgm:t>
    </dgm:pt>
    <dgm:pt modelId="{B35C1BEE-E24B-4BA2-B5C7-97ABA5257F19}" type="sibTrans" cxnId="{9D55856B-B4AD-47A1-8E12-FFBB65D2596E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7000" r="-7000"/>
          </a:stretch>
        </a:blipFill>
      </dgm:spPr>
      <dgm:t>
        <a:bodyPr/>
        <a:lstStyle/>
        <a:p>
          <a:endParaRPr lang="el-GR"/>
        </a:p>
      </dgm:t>
    </dgm:pt>
    <dgm:pt modelId="{4426652C-2E1D-45BA-8B3E-F0C5D55BFF4F}">
      <dgm:prSet phldrT="[Κείμενο]"/>
      <dgm:spPr/>
      <dgm:t>
        <a:bodyPr/>
        <a:lstStyle/>
        <a:p>
          <a:r>
            <a:rPr lang="el-GR" dirty="0"/>
            <a:t>Συνήθως η περιοχή εμφάνισης δεν είναι η πηγή δημιουργίας</a:t>
          </a:r>
        </a:p>
      </dgm:t>
    </dgm:pt>
    <dgm:pt modelId="{4A7568A4-78A2-4F6C-B49B-6032FE72E177}" type="parTrans" cxnId="{6E6F8437-8508-463B-A809-01D57D0BD299}">
      <dgm:prSet/>
      <dgm:spPr/>
      <dgm:t>
        <a:bodyPr/>
        <a:lstStyle/>
        <a:p>
          <a:endParaRPr lang="el-GR"/>
        </a:p>
      </dgm:t>
    </dgm:pt>
    <dgm:pt modelId="{C1D40517-17C6-4D43-AE3B-DD179D356322}" type="sibTrans" cxnId="{6E6F8437-8508-463B-A809-01D57D0BD299}">
      <dgm:prSet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t="-8000" b="-8000"/>
          </a:stretch>
        </a:blipFill>
      </dgm:spPr>
      <dgm:t>
        <a:bodyPr/>
        <a:lstStyle/>
        <a:p>
          <a:endParaRPr lang="el-GR"/>
        </a:p>
      </dgm:t>
      <dgm:extLst>
        <a:ext uri="{E40237B7-FDA0-4F09-8148-C483321AD2D9}">
          <dgm14:cNvPr xmlns:dgm14="http://schemas.microsoft.com/office/drawing/2010/diagram" id="0" name="" descr="Κομμάτια παζλ"/>
        </a:ext>
      </dgm:extLst>
    </dgm:pt>
    <dgm:pt modelId="{E7719596-A7C4-496C-99FE-1D31B27C4F48}">
      <dgm:prSet phldrT="[Κείμενο]"/>
      <dgm:spPr/>
      <dgm:t>
        <a:bodyPr/>
        <a:lstStyle/>
        <a:p>
          <a:r>
            <a:rPr lang="el-GR" dirty="0"/>
            <a:t>Παρουσιάζουν χρονική υστέρηση</a:t>
          </a:r>
        </a:p>
      </dgm:t>
    </dgm:pt>
    <dgm:pt modelId="{07942121-2EE2-4E56-9110-7FE790B8AE08}" type="parTrans" cxnId="{E7E98555-9620-4DFD-8EB6-2BF8750F31E8}">
      <dgm:prSet/>
      <dgm:spPr/>
      <dgm:t>
        <a:bodyPr/>
        <a:lstStyle/>
        <a:p>
          <a:endParaRPr lang="el-GR"/>
        </a:p>
      </dgm:t>
    </dgm:pt>
    <dgm:pt modelId="{B30CB438-EA9E-4F65-A5A3-17977C6094BC}" type="sibTrans" cxnId="{E7E98555-9620-4DFD-8EB6-2BF8750F31E8}">
      <dgm:prSet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/>
          <a:stretch>
            <a:fillRect l="-7000" r="-7000"/>
          </a:stretch>
        </a:blipFill>
      </dgm:spPr>
      <dgm:t>
        <a:bodyPr/>
        <a:lstStyle/>
        <a:p>
          <a:endParaRPr lang="el-GR"/>
        </a:p>
      </dgm:t>
    </dgm:pt>
    <dgm:pt modelId="{F91FC33F-A3DA-4BF5-88FE-DADA1C06F108}">
      <dgm:prSet/>
      <dgm:spPr/>
      <dgm:t>
        <a:bodyPr/>
        <a:lstStyle/>
        <a:p>
          <a:r>
            <a:rPr lang="el-GR" dirty="0"/>
            <a:t>Επηρεάζονται από άλλες διεργασίες στη θάλασσα</a:t>
          </a:r>
        </a:p>
      </dgm:t>
    </dgm:pt>
    <dgm:pt modelId="{28307DCA-0385-4A24-BF3C-BFC64295B1F7}" type="parTrans" cxnId="{8619BBC6-46A7-4C50-B156-F2DBB47AD04E}">
      <dgm:prSet/>
      <dgm:spPr/>
      <dgm:t>
        <a:bodyPr/>
        <a:lstStyle/>
        <a:p>
          <a:endParaRPr lang="el-GR"/>
        </a:p>
      </dgm:t>
    </dgm:pt>
    <dgm:pt modelId="{3BF9C2AC-8676-4DDC-80AB-3CCD425EB8A9}" type="sibTrans" cxnId="{8619BBC6-46A7-4C50-B156-F2DBB47AD04E}">
      <dgm:prSet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rcRect/>
          <a:stretch>
            <a:fillRect l="-14000" r="-14000"/>
          </a:stretch>
        </a:blipFill>
      </dgm:spPr>
      <dgm:t>
        <a:bodyPr/>
        <a:lstStyle/>
        <a:p>
          <a:endParaRPr lang="el-GR"/>
        </a:p>
      </dgm:t>
    </dgm:pt>
    <dgm:pt modelId="{DC90FD68-8480-4C78-B566-A9F01B15A55D}">
      <dgm:prSet/>
      <dgm:spPr/>
      <dgm:t>
        <a:bodyPr/>
        <a:lstStyle/>
        <a:p>
          <a:r>
            <a:rPr lang="el-GR" dirty="0"/>
            <a:t>Εξαπλώνονται τάχιστα</a:t>
          </a:r>
        </a:p>
      </dgm:t>
    </dgm:pt>
    <dgm:pt modelId="{16852F53-27C0-4D42-8C28-0919EA4A611C}" type="parTrans" cxnId="{955E0C6F-83EB-4D46-9033-D86F26F560D0}">
      <dgm:prSet/>
      <dgm:spPr/>
      <dgm:t>
        <a:bodyPr/>
        <a:lstStyle/>
        <a:p>
          <a:endParaRPr lang="el-GR"/>
        </a:p>
      </dgm:t>
    </dgm:pt>
    <dgm:pt modelId="{3061F608-FDBA-44A2-97E4-FFC96C8F798C}" type="sibTrans" cxnId="{955E0C6F-83EB-4D46-9033-D86F26F560D0}">
      <dgm:prSet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  <dgm:t>
        <a:bodyPr/>
        <a:lstStyle/>
        <a:p>
          <a:endParaRPr lang="el-GR"/>
        </a:p>
      </dgm:t>
    </dgm:pt>
    <dgm:pt modelId="{B072D8AE-631D-47FE-AF6D-56ABC0C9408D}" type="pres">
      <dgm:prSet presAssocID="{8E8AD842-F0BD-4102-8020-87202E5090CD}" presName="Name0" presStyleCnt="0">
        <dgm:presLayoutVars>
          <dgm:chMax val="21"/>
          <dgm:chPref val="21"/>
        </dgm:presLayoutVars>
      </dgm:prSet>
      <dgm:spPr/>
    </dgm:pt>
    <dgm:pt modelId="{65BE55CD-72A7-4618-BBC0-C2FBABC275DD}" type="pres">
      <dgm:prSet presAssocID="{449015CA-627C-4ED6-8646-84A933E6A1EA}" presName="text1" presStyleCnt="0"/>
      <dgm:spPr/>
    </dgm:pt>
    <dgm:pt modelId="{39D624CB-8615-4BD4-9288-9D6974FB959F}" type="pres">
      <dgm:prSet presAssocID="{449015CA-627C-4ED6-8646-84A933E6A1EA}" presName="textRepeatNode" presStyleLbl="alignNode1" presStyleIdx="0" presStyleCnt="5">
        <dgm:presLayoutVars>
          <dgm:chMax val="0"/>
          <dgm:chPref val="0"/>
          <dgm:bulletEnabled val="1"/>
        </dgm:presLayoutVars>
      </dgm:prSet>
      <dgm:spPr/>
    </dgm:pt>
    <dgm:pt modelId="{A113C9C0-FD48-4605-9738-488E52C4CEAF}" type="pres">
      <dgm:prSet presAssocID="{449015CA-627C-4ED6-8646-84A933E6A1EA}" presName="textaccent1" presStyleCnt="0"/>
      <dgm:spPr/>
    </dgm:pt>
    <dgm:pt modelId="{A240ACC4-00E6-4221-A9ED-3C1134F5DAF9}" type="pres">
      <dgm:prSet presAssocID="{449015CA-627C-4ED6-8646-84A933E6A1EA}" presName="accentRepeatNode" presStyleLbl="solidAlignAcc1" presStyleIdx="0" presStyleCnt="10"/>
      <dgm:spPr/>
    </dgm:pt>
    <dgm:pt modelId="{5FAF349E-B785-4E09-8EFA-B9953C5C084F}" type="pres">
      <dgm:prSet presAssocID="{B35C1BEE-E24B-4BA2-B5C7-97ABA5257F19}" presName="image1" presStyleCnt="0"/>
      <dgm:spPr/>
    </dgm:pt>
    <dgm:pt modelId="{C756243A-0586-4A65-8150-AB6E4390239B}" type="pres">
      <dgm:prSet presAssocID="{B35C1BEE-E24B-4BA2-B5C7-97ABA5257F19}" presName="imageRepeatNode" presStyleLbl="alignAcc1" presStyleIdx="0" presStyleCnt="5"/>
      <dgm:spPr/>
    </dgm:pt>
    <dgm:pt modelId="{3FED2869-6D0C-4537-84E2-D8B92BC21840}" type="pres">
      <dgm:prSet presAssocID="{B35C1BEE-E24B-4BA2-B5C7-97ABA5257F19}" presName="imageaccent1" presStyleCnt="0"/>
      <dgm:spPr/>
    </dgm:pt>
    <dgm:pt modelId="{9324984C-8C77-4AD1-8713-B1FC49C46BDC}" type="pres">
      <dgm:prSet presAssocID="{B35C1BEE-E24B-4BA2-B5C7-97ABA5257F19}" presName="accentRepeatNode" presStyleLbl="solidAlignAcc1" presStyleIdx="1" presStyleCnt="10"/>
      <dgm:spPr/>
    </dgm:pt>
    <dgm:pt modelId="{D4FCF734-9682-4BDA-B85C-67C01C58E668}" type="pres">
      <dgm:prSet presAssocID="{4426652C-2E1D-45BA-8B3E-F0C5D55BFF4F}" presName="text2" presStyleCnt="0"/>
      <dgm:spPr/>
    </dgm:pt>
    <dgm:pt modelId="{83B426E5-D432-4769-8046-1E50C7885505}" type="pres">
      <dgm:prSet presAssocID="{4426652C-2E1D-45BA-8B3E-F0C5D55BFF4F}" presName="textRepeatNode" presStyleLbl="alignNode1" presStyleIdx="1" presStyleCnt="5">
        <dgm:presLayoutVars>
          <dgm:chMax val="0"/>
          <dgm:chPref val="0"/>
          <dgm:bulletEnabled val="1"/>
        </dgm:presLayoutVars>
      </dgm:prSet>
      <dgm:spPr/>
    </dgm:pt>
    <dgm:pt modelId="{A44ADBFB-1775-40DF-BD9F-B2C0098BCF0E}" type="pres">
      <dgm:prSet presAssocID="{4426652C-2E1D-45BA-8B3E-F0C5D55BFF4F}" presName="textaccent2" presStyleCnt="0"/>
      <dgm:spPr/>
    </dgm:pt>
    <dgm:pt modelId="{DE476BFB-2B96-45FC-8F10-DB3F5B906C19}" type="pres">
      <dgm:prSet presAssocID="{4426652C-2E1D-45BA-8B3E-F0C5D55BFF4F}" presName="accentRepeatNode" presStyleLbl="solidAlignAcc1" presStyleIdx="2" presStyleCnt="10"/>
      <dgm:spPr/>
    </dgm:pt>
    <dgm:pt modelId="{5926DD5D-40D7-440B-8444-EA1997DEDB70}" type="pres">
      <dgm:prSet presAssocID="{C1D40517-17C6-4D43-AE3B-DD179D356322}" presName="image2" presStyleCnt="0"/>
      <dgm:spPr/>
    </dgm:pt>
    <dgm:pt modelId="{F9B5ACEB-7DBD-477B-8832-CAEBA613051F}" type="pres">
      <dgm:prSet presAssocID="{C1D40517-17C6-4D43-AE3B-DD179D356322}" presName="imageRepeatNode" presStyleLbl="alignAcc1" presStyleIdx="1" presStyleCnt="5"/>
      <dgm:spPr/>
    </dgm:pt>
    <dgm:pt modelId="{FC182F8C-4AA2-465D-8998-C97647E1FB94}" type="pres">
      <dgm:prSet presAssocID="{C1D40517-17C6-4D43-AE3B-DD179D356322}" presName="imageaccent2" presStyleCnt="0"/>
      <dgm:spPr/>
    </dgm:pt>
    <dgm:pt modelId="{2A39C0B4-1515-43D7-B456-E5FA4E0AF8CF}" type="pres">
      <dgm:prSet presAssocID="{C1D40517-17C6-4D43-AE3B-DD179D356322}" presName="accentRepeatNode" presStyleLbl="solidAlignAcc1" presStyleIdx="3" presStyleCnt="10"/>
      <dgm:spPr/>
    </dgm:pt>
    <dgm:pt modelId="{70DC3B85-84BA-4F6C-B5AC-48F36A45D96F}" type="pres">
      <dgm:prSet presAssocID="{DC90FD68-8480-4C78-B566-A9F01B15A55D}" presName="text3" presStyleCnt="0"/>
      <dgm:spPr/>
    </dgm:pt>
    <dgm:pt modelId="{47CD7EB1-F4EE-4BB0-9F8D-BF5A871789DB}" type="pres">
      <dgm:prSet presAssocID="{DC90FD68-8480-4C78-B566-A9F01B15A55D}" presName="textRepeatNode" presStyleLbl="alignNode1" presStyleIdx="2" presStyleCnt="5">
        <dgm:presLayoutVars>
          <dgm:chMax val="0"/>
          <dgm:chPref val="0"/>
          <dgm:bulletEnabled val="1"/>
        </dgm:presLayoutVars>
      </dgm:prSet>
      <dgm:spPr/>
    </dgm:pt>
    <dgm:pt modelId="{3208045A-4A99-4281-8C2F-9F0D616D95A7}" type="pres">
      <dgm:prSet presAssocID="{DC90FD68-8480-4C78-B566-A9F01B15A55D}" presName="textaccent3" presStyleCnt="0"/>
      <dgm:spPr/>
    </dgm:pt>
    <dgm:pt modelId="{C02CB628-2950-46CA-A018-39859BE68246}" type="pres">
      <dgm:prSet presAssocID="{DC90FD68-8480-4C78-B566-A9F01B15A55D}" presName="accentRepeatNode" presStyleLbl="solidAlignAcc1" presStyleIdx="4" presStyleCnt="10"/>
      <dgm:spPr/>
    </dgm:pt>
    <dgm:pt modelId="{28836C04-CC78-4F87-A4B1-9B47339FD961}" type="pres">
      <dgm:prSet presAssocID="{3061F608-FDBA-44A2-97E4-FFC96C8F798C}" presName="image3" presStyleCnt="0"/>
      <dgm:spPr/>
    </dgm:pt>
    <dgm:pt modelId="{EB27D786-A411-434C-96AE-59B5A1056045}" type="pres">
      <dgm:prSet presAssocID="{3061F608-FDBA-44A2-97E4-FFC96C8F798C}" presName="imageRepeatNode" presStyleLbl="alignAcc1" presStyleIdx="2" presStyleCnt="5"/>
      <dgm:spPr/>
    </dgm:pt>
    <dgm:pt modelId="{05E936D7-BD4A-4654-93FB-5B2D0C2A7399}" type="pres">
      <dgm:prSet presAssocID="{3061F608-FDBA-44A2-97E4-FFC96C8F798C}" presName="imageaccent3" presStyleCnt="0"/>
      <dgm:spPr/>
    </dgm:pt>
    <dgm:pt modelId="{BCA45525-2E96-4006-81DE-7388C6E204DC}" type="pres">
      <dgm:prSet presAssocID="{3061F608-FDBA-44A2-97E4-FFC96C8F798C}" presName="accentRepeatNode" presStyleLbl="solidAlignAcc1" presStyleIdx="5" presStyleCnt="10"/>
      <dgm:spPr/>
    </dgm:pt>
    <dgm:pt modelId="{7905F70D-9836-4892-836E-CD940D71CCE3}" type="pres">
      <dgm:prSet presAssocID="{F91FC33F-A3DA-4BF5-88FE-DADA1C06F108}" presName="text4" presStyleCnt="0"/>
      <dgm:spPr/>
    </dgm:pt>
    <dgm:pt modelId="{CA000E28-E20A-4801-8A1C-CC3E7194072A}" type="pres">
      <dgm:prSet presAssocID="{F91FC33F-A3DA-4BF5-88FE-DADA1C06F108}" presName="textRepeatNode" presStyleLbl="alignNode1" presStyleIdx="3" presStyleCnt="5">
        <dgm:presLayoutVars>
          <dgm:chMax val="0"/>
          <dgm:chPref val="0"/>
          <dgm:bulletEnabled val="1"/>
        </dgm:presLayoutVars>
      </dgm:prSet>
      <dgm:spPr/>
    </dgm:pt>
    <dgm:pt modelId="{51EA0308-3712-4AA0-8254-3BA1A4A82DA7}" type="pres">
      <dgm:prSet presAssocID="{F91FC33F-A3DA-4BF5-88FE-DADA1C06F108}" presName="textaccent4" presStyleCnt="0"/>
      <dgm:spPr/>
    </dgm:pt>
    <dgm:pt modelId="{036E34BB-22A3-4FDD-A487-529173BA4E23}" type="pres">
      <dgm:prSet presAssocID="{F91FC33F-A3DA-4BF5-88FE-DADA1C06F108}" presName="accentRepeatNode" presStyleLbl="solidAlignAcc1" presStyleIdx="6" presStyleCnt="10"/>
      <dgm:spPr/>
    </dgm:pt>
    <dgm:pt modelId="{1BDE6169-7DD3-4F0C-B8B7-73FADC83AB1C}" type="pres">
      <dgm:prSet presAssocID="{3BF9C2AC-8676-4DDC-80AB-3CCD425EB8A9}" presName="image4" presStyleCnt="0"/>
      <dgm:spPr/>
    </dgm:pt>
    <dgm:pt modelId="{064CE17F-B213-43F3-8208-0DC0C6BC249F}" type="pres">
      <dgm:prSet presAssocID="{3BF9C2AC-8676-4DDC-80AB-3CCD425EB8A9}" presName="imageRepeatNode" presStyleLbl="alignAcc1" presStyleIdx="3" presStyleCnt="5"/>
      <dgm:spPr/>
    </dgm:pt>
    <dgm:pt modelId="{603E030E-72B7-4ECA-A02A-0B8C398D84C4}" type="pres">
      <dgm:prSet presAssocID="{3BF9C2AC-8676-4DDC-80AB-3CCD425EB8A9}" presName="imageaccent4" presStyleCnt="0"/>
      <dgm:spPr/>
    </dgm:pt>
    <dgm:pt modelId="{D34C4765-85C1-4C55-9F43-CED52F289FEA}" type="pres">
      <dgm:prSet presAssocID="{3BF9C2AC-8676-4DDC-80AB-3CCD425EB8A9}" presName="accentRepeatNode" presStyleLbl="solidAlignAcc1" presStyleIdx="7" presStyleCnt="10"/>
      <dgm:spPr/>
    </dgm:pt>
    <dgm:pt modelId="{4FCCBD5E-961E-4C0A-BA77-6588540FE7DD}" type="pres">
      <dgm:prSet presAssocID="{E7719596-A7C4-496C-99FE-1D31B27C4F48}" presName="text5" presStyleCnt="0"/>
      <dgm:spPr/>
    </dgm:pt>
    <dgm:pt modelId="{C60E5307-774D-4BB4-B325-3BAD19693ED6}" type="pres">
      <dgm:prSet presAssocID="{E7719596-A7C4-496C-99FE-1D31B27C4F48}" presName="textRepeatNode" presStyleLbl="alignNode1" presStyleIdx="4" presStyleCnt="5" custLinFactNeighborX="-351" custLinFactNeighborY="-613">
        <dgm:presLayoutVars>
          <dgm:chMax val="0"/>
          <dgm:chPref val="0"/>
          <dgm:bulletEnabled val="1"/>
        </dgm:presLayoutVars>
      </dgm:prSet>
      <dgm:spPr/>
    </dgm:pt>
    <dgm:pt modelId="{2E3841E1-7CCE-4E30-B5F6-04DFC5DB9DCF}" type="pres">
      <dgm:prSet presAssocID="{E7719596-A7C4-496C-99FE-1D31B27C4F48}" presName="textaccent5" presStyleCnt="0"/>
      <dgm:spPr/>
    </dgm:pt>
    <dgm:pt modelId="{2F63DF67-D293-45D5-8A96-1A036E5AB5BB}" type="pres">
      <dgm:prSet presAssocID="{E7719596-A7C4-496C-99FE-1D31B27C4F48}" presName="accentRepeatNode" presStyleLbl="solidAlignAcc1" presStyleIdx="8" presStyleCnt="10"/>
      <dgm:spPr/>
    </dgm:pt>
    <dgm:pt modelId="{2401CD9B-1641-45D2-95CD-B46D80785893}" type="pres">
      <dgm:prSet presAssocID="{B30CB438-EA9E-4F65-A5A3-17977C6094BC}" presName="image5" presStyleCnt="0"/>
      <dgm:spPr/>
    </dgm:pt>
    <dgm:pt modelId="{837E1BC9-37AC-4A6B-AB86-766570A8C5AD}" type="pres">
      <dgm:prSet presAssocID="{B30CB438-EA9E-4F65-A5A3-17977C6094BC}" presName="imageRepeatNode" presStyleLbl="alignAcc1" presStyleIdx="4" presStyleCnt="5"/>
      <dgm:spPr/>
    </dgm:pt>
    <dgm:pt modelId="{DDBBB491-CACD-485C-B0DC-222C51017EA2}" type="pres">
      <dgm:prSet presAssocID="{B30CB438-EA9E-4F65-A5A3-17977C6094BC}" presName="imageaccent5" presStyleCnt="0"/>
      <dgm:spPr/>
    </dgm:pt>
    <dgm:pt modelId="{3753AA46-5D78-43AF-8890-457EAED2E2BB}" type="pres">
      <dgm:prSet presAssocID="{B30CB438-EA9E-4F65-A5A3-17977C6094BC}" presName="accentRepeatNode" presStyleLbl="solidAlignAcc1" presStyleIdx="9" presStyleCnt="10"/>
      <dgm:spPr/>
    </dgm:pt>
  </dgm:ptLst>
  <dgm:cxnLst>
    <dgm:cxn modelId="{C1AEEA06-9F71-4D49-B81C-A8ED5E49EAC3}" type="presOf" srcId="{B30CB438-EA9E-4F65-A5A3-17977C6094BC}" destId="{837E1BC9-37AC-4A6B-AB86-766570A8C5AD}" srcOrd="0" destOrd="0" presId="urn:microsoft.com/office/officeart/2008/layout/HexagonCluster"/>
    <dgm:cxn modelId="{0A621A07-7786-4888-A616-1CB7101C6712}" type="presOf" srcId="{B35C1BEE-E24B-4BA2-B5C7-97ABA5257F19}" destId="{C756243A-0586-4A65-8150-AB6E4390239B}" srcOrd="0" destOrd="0" presId="urn:microsoft.com/office/officeart/2008/layout/HexagonCluster"/>
    <dgm:cxn modelId="{81979012-C591-4150-A3D8-32AD174D3A5C}" type="presOf" srcId="{449015CA-627C-4ED6-8646-84A933E6A1EA}" destId="{39D624CB-8615-4BD4-9288-9D6974FB959F}" srcOrd="0" destOrd="0" presId="urn:microsoft.com/office/officeart/2008/layout/HexagonCluster"/>
    <dgm:cxn modelId="{6E6F8437-8508-463B-A809-01D57D0BD299}" srcId="{8E8AD842-F0BD-4102-8020-87202E5090CD}" destId="{4426652C-2E1D-45BA-8B3E-F0C5D55BFF4F}" srcOrd="1" destOrd="0" parTransId="{4A7568A4-78A2-4F6C-B49B-6032FE72E177}" sibTransId="{C1D40517-17C6-4D43-AE3B-DD179D356322}"/>
    <dgm:cxn modelId="{80FA2A39-D689-4EB3-A359-617F9C801A87}" type="presOf" srcId="{3061F608-FDBA-44A2-97E4-FFC96C8F798C}" destId="{EB27D786-A411-434C-96AE-59B5A1056045}" srcOrd="0" destOrd="0" presId="urn:microsoft.com/office/officeart/2008/layout/HexagonCluster"/>
    <dgm:cxn modelId="{C5F3A83C-3E45-47B2-98CA-CC8386C3B5D6}" type="presOf" srcId="{4426652C-2E1D-45BA-8B3E-F0C5D55BFF4F}" destId="{83B426E5-D432-4769-8046-1E50C7885505}" srcOrd="0" destOrd="0" presId="urn:microsoft.com/office/officeart/2008/layout/HexagonCluster"/>
    <dgm:cxn modelId="{9D55856B-B4AD-47A1-8E12-FFBB65D2596E}" srcId="{8E8AD842-F0BD-4102-8020-87202E5090CD}" destId="{449015CA-627C-4ED6-8646-84A933E6A1EA}" srcOrd="0" destOrd="0" parTransId="{C50E95C1-D946-4682-9A7C-7D0BAAC44F61}" sibTransId="{B35C1BEE-E24B-4BA2-B5C7-97ABA5257F19}"/>
    <dgm:cxn modelId="{48E4ED4C-E31A-4990-B34F-9B817CC43B70}" type="presOf" srcId="{DC90FD68-8480-4C78-B566-A9F01B15A55D}" destId="{47CD7EB1-F4EE-4BB0-9F8D-BF5A871789DB}" srcOrd="0" destOrd="0" presId="urn:microsoft.com/office/officeart/2008/layout/HexagonCluster"/>
    <dgm:cxn modelId="{955E0C6F-83EB-4D46-9033-D86F26F560D0}" srcId="{8E8AD842-F0BD-4102-8020-87202E5090CD}" destId="{DC90FD68-8480-4C78-B566-A9F01B15A55D}" srcOrd="2" destOrd="0" parTransId="{16852F53-27C0-4D42-8C28-0919EA4A611C}" sibTransId="{3061F608-FDBA-44A2-97E4-FFC96C8F798C}"/>
    <dgm:cxn modelId="{E7E98555-9620-4DFD-8EB6-2BF8750F31E8}" srcId="{8E8AD842-F0BD-4102-8020-87202E5090CD}" destId="{E7719596-A7C4-496C-99FE-1D31B27C4F48}" srcOrd="4" destOrd="0" parTransId="{07942121-2EE2-4E56-9110-7FE790B8AE08}" sibTransId="{B30CB438-EA9E-4F65-A5A3-17977C6094BC}"/>
    <dgm:cxn modelId="{1D53FF8A-C2D0-47FA-8A09-AE03F042B728}" type="presOf" srcId="{E7719596-A7C4-496C-99FE-1D31B27C4F48}" destId="{C60E5307-774D-4BB4-B325-3BAD19693ED6}" srcOrd="0" destOrd="0" presId="urn:microsoft.com/office/officeart/2008/layout/HexagonCluster"/>
    <dgm:cxn modelId="{D9FBFE99-E4FB-4A8A-AAD2-95E09D6F6876}" type="presOf" srcId="{C1D40517-17C6-4D43-AE3B-DD179D356322}" destId="{F9B5ACEB-7DBD-477B-8832-CAEBA613051F}" srcOrd="0" destOrd="0" presId="urn:microsoft.com/office/officeart/2008/layout/HexagonCluster"/>
    <dgm:cxn modelId="{C36E9CC6-4848-4A46-A173-A8E8AED46F78}" type="presOf" srcId="{3BF9C2AC-8676-4DDC-80AB-3CCD425EB8A9}" destId="{064CE17F-B213-43F3-8208-0DC0C6BC249F}" srcOrd="0" destOrd="0" presId="urn:microsoft.com/office/officeart/2008/layout/HexagonCluster"/>
    <dgm:cxn modelId="{8619BBC6-46A7-4C50-B156-F2DBB47AD04E}" srcId="{8E8AD842-F0BD-4102-8020-87202E5090CD}" destId="{F91FC33F-A3DA-4BF5-88FE-DADA1C06F108}" srcOrd="3" destOrd="0" parTransId="{28307DCA-0385-4A24-BF3C-BFC64295B1F7}" sibTransId="{3BF9C2AC-8676-4DDC-80AB-3CCD425EB8A9}"/>
    <dgm:cxn modelId="{A713CFD3-3D33-47EC-9ADF-941C8B9192B3}" type="presOf" srcId="{F91FC33F-A3DA-4BF5-88FE-DADA1C06F108}" destId="{CA000E28-E20A-4801-8A1C-CC3E7194072A}" srcOrd="0" destOrd="0" presId="urn:microsoft.com/office/officeart/2008/layout/HexagonCluster"/>
    <dgm:cxn modelId="{3E6C2DE4-1648-43AD-944E-8EB3CCF1D50C}" type="presOf" srcId="{8E8AD842-F0BD-4102-8020-87202E5090CD}" destId="{B072D8AE-631D-47FE-AF6D-56ABC0C9408D}" srcOrd="0" destOrd="0" presId="urn:microsoft.com/office/officeart/2008/layout/HexagonCluster"/>
    <dgm:cxn modelId="{0555F3DD-B1C5-40EF-95AF-2DD414E56F3B}" type="presParOf" srcId="{B072D8AE-631D-47FE-AF6D-56ABC0C9408D}" destId="{65BE55CD-72A7-4618-BBC0-C2FBABC275DD}" srcOrd="0" destOrd="0" presId="urn:microsoft.com/office/officeart/2008/layout/HexagonCluster"/>
    <dgm:cxn modelId="{5FEF37DE-2BF3-4341-8A48-66581B05C1EB}" type="presParOf" srcId="{65BE55CD-72A7-4618-BBC0-C2FBABC275DD}" destId="{39D624CB-8615-4BD4-9288-9D6974FB959F}" srcOrd="0" destOrd="0" presId="urn:microsoft.com/office/officeart/2008/layout/HexagonCluster"/>
    <dgm:cxn modelId="{ED793F7D-188B-42D9-A349-3A11A7659EE6}" type="presParOf" srcId="{B072D8AE-631D-47FE-AF6D-56ABC0C9408D}" destId="{A113C9C0-FD48-4605-9738-488E52C4CEAF}" srcOrd="1" destOrd="0" presId="urn:microsoft.com/office/officeart/2008/layout/HexagonCluster"/>
    <dgm:cxn modelId="{BD0BA6BA-6912-4C7B-8D8E-B41A1C8AD498}" type="presParOf" srcId="{A113C9C0-FD48-4605-9738-488E52C4CEAF}" destId="{A240ACC4-00E6-4221-A9ED-3C1134F5DAF9}" srcOrd="0" destOrd="0" presId="urn:microsoft.com/office/officeart/2008/layout/HexagonCluster"/>
    <dgm:cxn modelId="{6ED822CF-1783-4AAF-80D7-2C848C85D46D}" type="presParOf" srcId="{B072D8AE-631D-47FE-AF6D-56ABC0C9408D}" destId="{5FAF349E-B785-4E09-8EFA-B9953C5C084F}" srcOrd="2" destOrd="0" presId="urn:microsoft.com/office/officeart/2008/layout/HexagonCluster"/>
    <dgm:cxn modelId="{33FAC401-B83F-4F3B-9D99-949E70E1080A}" type="presParOf" srcId="{5FAF349E-B785-4E09-8EFA-B9953C5C084F}" destId="{C756243A-0586-4A65-8150-AB6E4390239B}" srcOrd="0" destOrd="0" presId="urn:microsoft.com/office/officeart/2008/layout/HexagonCluster"/>
    <dgm:cxn modelId="{4C143339-7E0E-4FDF-924E-10BF8C4DAFE4}" type="presParOf" srcId="{B072D8AE-631D-47FE-AF6D-56ABC0C9408D}" destId="{3FED2869-6D0C-4537-84E2-D8B92BC21840}" srcOrd="3" destOrd="0" presId="urn:microsoft.com/office/officeart/2008/layout/HexagonCluster"/>
    <dgm:cxn modelId="{0EA1F55F-3408-4833-9CD1-1304460D25B3}" type="presParOf" srcId="{3FED2869-6D0C-4537-84E2-D8B92BC21840}" destId="{9324984C-8C77-4AD1-8713-B1FC49C46BDC}" srcOrd="0" destOrd="0" presId="urn:microsoft.com/office/officeart/2008/layout/HexagonCluster"/>
    <dgm:cxn modelId="{D54E2861-E636-4BF8-BDF3-980B722986F3}" type="presParOf" srcId="{B072D8AE-631D-47FE-AF6D-56ABC0C9408D}" destId="{D4FCF734-9682-4BDA-B85C-67C01C58E668}" srcOrd="4" destOrd="0" presId="urn:microsoft.com/office/officeart/2008/layout/HexagonCluster"/>
    <dgm:cxn modelId="{D8C02978-63D8-49DB-8E6E-291745CB5AD0}" type="presParOf" srcId="{D4FCF734-9682-4BDA-B85C-67C01C58E668}" destId="{83B426E5-D432-4769-8046-1E50C7885505}" srcOrd="0" destOrd="0" presId="urn:microsoft.com/office/officeart/2008/layout/HexagonCluster"/>
    <dgm:cxn modelId="{DE3C1164-A6D3-4FF1-9365-2EAE92F18FB5}" type="presParOf" srcId="{B072D8AE-631D-47FE-AF6D-56ABC0C9408D}" destId="{A44ADBFB-1775-40DF-BD9F-B2C0098BCF0E}" srcOrd="5" destOrd="0" presId="urn:microsoft.com/office/officeart/2008/layout/HexagonCluster"/>
    <dgm:cxn modelId="{D930048E-8074-4F4C-974F-F1E76579C142}" type="presParOf" srcId="{A44ADBFB-1775-40DF-BD9F-B2C0098BCF0E}" destId="{DE476BFB-2B96-45FC-8F10-DB3F5B906C19}" srcOrd="0" destOrd="0" presId="urn:microsoft.com/office/officeart/2008/layout/HexagonCluster"/>
    <dgm:cxn modelId="{83FBCC02-7FA3-4CC4-9FA5-6B339135C30A}" type="presParOf" srcId="{B072D8AE-631D-47FE-AF6D-56ABC0C9408D}" destId="{5926DD5D-40D7-440B-8444-EA1997DEDB70}" srcOrd="6" destOrd="0" presId="urn:microsoft.com/office/officeart/2008/layout/HexagonCluster"/>
    <dgm:cxn modelId="{621CDB9E-5FFE-4FB1-9DCE-1759749B7B50}" type="presParOf" srcId="{5926DD5D-40D7-440B-8444-EA1997DEDB70}" destId="{F9B5ACEB-7DBD-477B-8832-CAEBA613051F}" srcOrd="0" destOrd="0" presId="urn:microsoft.com/office/officeart/2008/layout/HexagonCluster"/>
    <dgm:cxn modelId="{B14B3D17-A4ED-4286-8761-0A796EECAA51}" type="presParOf" srcId="{B072D8AE-631D-47FE-AF6D-56ABC0C9408D}" destId="{FC182F8C-4AA2-465D-8998-C97647E1FB94}" srcOrd="7" destOrd="0" presId="urn:microsoft.com/office/officeart/2008/layout/HexagonCluster"/>
    <dgm:cxn modelId="{90EFD077-B723-4CA1-8546-025652BF1B12}" type="presParOf" srcId="{FC182F8C-4AA2-465D-8998-C97647E1FB94}" destId="{2A39C0B4-1515-43D7-B456-E5FA4E0AF8CF}" srcOrd="0" destOrd="0" presId="urn:microsoft.com/office/officeart/2008/layout/HexagonCluster"/>
    <dgm:cxn modelId="{2EAC9618-9B82-414B-B260-27519189F6F5}" type="presParOf" srcId="{B072D8AE-631D-47FE-AF6D-56ABC0C9408D}" destId="{70DC3B85-84BA-4F6C-B5AC-48F36A45D96F}" srcOrd="8" destOrd="0" presId="urn:microsoft.com/office/officeart/2008/layout/HexagonCluster"/>
    <dgm:cxn modelId="{A38864CF-4FB6-486F-B470-AB6FB7A2C196}" type="presParOf" srcId="{70DC3B85-84BA-4F6C-B5AC-48F36A45D96F}" destId="{47CD7EB1-F4EE-4BB0-9F8D-BF5A871789DB}" srcOrd="0" destOrd="0" presId="urn:microsoft.com/office/officeart/2008/layout/HexagonCluster"/>
    <dgm:cxn modelId="{20977837-7386-49DE-BE01-D713616D0105}" type="presParOf" srcId="{B072D8AE-631D-47FE-AF6D-56ABC0C9408D}" destId="{3208045A-4A99-4281-8C2F-9F0D616D95A7}" srcOrd="9" destOrd="0" presId="urn:microsoft.com/office/officeart/2008/layout/HexagonCluster"/>
    <dgm:cxn modelId="{53D2428D-D5D1-4BA0-A2E8-CE6AFB7E5EA9}" type="presParOf" srcId="{3208045A-4A99-4281-8C2F-9F0D616D95A7}" destId="{C02CB628-2950-46CA-A018-39859BE68246}" srcOrd="0" destOrd="0" presId="urn:microsoft.com/office/officeart/2008/layout/HexagonCluster"/>
    <dgm:cxn modelId="{9A3ABAC7-E058-45DA-9149-0B04C7FDCE1B}" type="presParOf" srcId="{B072D8AE-631D-47FE-AF6D-56ABC0C9408D}" destId="{28836C04-CC78-4F87-A4B1-9B47339FD961}" srcOrd="10" destOrd="0" presId="urn:microsoft.com/office/officeart/2008/layout/HexagonCluster"/>
    <dgm:cxn modelId="{993D211A-8434-4238-8386-2A138A4BF940}" type="presParOf" srcId="{28836C04-CC78-4F87-A4B1-9B47339FD961}" destId="{EB27D786-A411-434C-96AE-59B5A1056045}" srcOrd="0" destOrd="0" presId="urn:microsoft.com/office/officeart/2008/layout/HexagonCluster"/>
    <dgm:cxn modelId="{30B04AB2-D4DF-4CFD-B12B-74C7ABC1C5C7}" type="presParOf" srcId="{B072D8AE-631D-47FE-AF6D-56ABC0C9408D}" destId="{05E936D7-BD4A-4654-93FB-5B2D0C2A7399}" srcOrd="11" destOrd="0" presId="urn:microsoft.com/office/officeart/2008/layout/HexagonCluster"/>
    <dgm:cxn modelId="{7D24744A-24A4-417D-B489-9A7D1C2D5DFB}" type="presParOf" srcId="{05E936D7-BD4A-4654-93FB-5B2D0C2A7399}" destId="{BCA45525-2E96-4006-81DE-7388C6E204DC}" srcOrd="0" destOrd="0" presId="urn:microsoft.com/office/officeart/2008/layout/HexagonCluster"/>
    <dgm:cxn modelId="{4D21B8F6-329B-49A8-AA1F-44153D733CF3}" type="presParOf" srcId="{B072D8AE-631D-47FE-AF6D-56ABC0C9408D}" destId="{7905F70D-9836-4892-836E-CD940D71CCE3}" srcOrd="12" destOrd="0" presId="urn:microsoft.com/office/officeart/2008/layout/HexagonCluster"/>
    <dgm:cxn modelId="{E856D314-2EF2-4962-981D-07B706FE6AFA}" type="presParOf" srcId="{7905F70D-9836-4892-836E-CD940D71CCE3}" destId="{CA000E28-E20A-4801-8A1C-CC3E7194072A}" srcOrd="0" destOrd="0" presId="urn:microsoft.com/office/officeart/2008/layout/HexagonCluster"/>
    <dgm:cxn modelId="{DC8A30A7-1ACB-42B0-A7D5-F08894B7D5FA}" type="presParOf" srcId="{B072D8AE-631D-47FE-AF6D-56ABC0C9408D}" destId="{51EA0308-3712-4AA0-8254-3BA1A4A82DA7}" srcOrd="13" destOrd="0" presId="urn:microsoft.com/office/officeart/2008/layout/HexagonCluster"/>
    <dgm:cxn modelId="{99FF2EFE-4DDE-4D79-AC3D-B6572F114B65}" type="presParOf" srcId="{51EA0308-3712-4AA0-8254-3BA1A4A82DA7}" destId="{036E34BB-22A3-4FDD-A487-529173BA4E23}" srcOrd="0" destOrd="0" presId="urn:microsoft.com/office/officeart/2008/layout/HexagonCluster"/>
    <dgm:cxn modelId="{3E4E5446-1D94-4656-AE2B-AC13E7BFDB46}" type="presParOf" srcId="{B072D8AE-631D-47FE-AF6D-56ABC0C9408D}" destId="{1BDE6169-7DD3-4F0C-B8B7-73FADC83AB1C}" srcOrd="14" destOrd="0" presId="urn:microsoft.com/office/officeart/2008/layout/HexagonCluster"/>
    <dgm:cxn modelId="{5BB74961-7F32-4C37-9550-11D5C38C9596}" type="presParOf" srcId="{1BDE6169-7DD3-4F0C-B8B7-73FADC83AB1C}" destId="{064CE17F-B213-43F3-8208-0DC0C6BC249F}" srcOrd="0" destOrd="0" presId="urn:microsoft.com/office/officeart/2008/layout/HexagonCluster"/>
    <dgm:cxn modelId="{04C54471-1E9F-4E3E-9BE9-DB585C3EF901}" type="presParOf" srcId="{B072D8AE-631D-47FE-AF6D-56ABC0C9408D}" destId="{603E030E-72B7-4ECA-A02A-0B8C398D84C4}" srcOrd="15" destOrd="0" presId="urn:microsoft.com/office/officeart/2008/layout/HexagonCluster"/>
    <dgm:cxn modelId="{600272D0-37E8-4D9D-8139-92B22D64723C}" type="presParOf" srcId="{603E030E-72B7-4ECA-A02A-0B8C398D84C4}" destId="{D34C4765-85C1-4C55-9F43-CED52F289FEA}" srcOrd="0" destOrd="0" presId="urn:microsoft.com/office/officeart/2008/layout/HexagonCluster"/>
    <dgm:cxn modelId="{AC31D3C6-9269-43FE-8500-CF9153812178}" type="presParOf" srcId="{B072D8AE-631D-47FE-AF6D-56ABC0C9408D}" destId="{4FCCBD5E-961E-4C0A-BA77-6588540FE7DD}" srcOrd="16" destOrd="0" presId="urn:microsoft.com/office/officeart/2008/layout/HexagonCluster"/>
    <dgm:cxn modelId="{9FB48688-EB18-4F96-A405-0B7647F2556A}" type="presParOf" srcId="{4FCCBD5E-961E-4C0A-BA77-6588540FE7DD}" destId="{C60E5307-774D-4BB4-B325-3BAD19693ED6}" srcOrd="0" destOrd="0" presId="urn:microsoft.com/office/officeart/2008/layout/HexagonCluster"/>
    <dgm:cxn modelId="{75C9B3FC-C4F0-4153-88B4-7CD141C90B45}" type="presParOf" srcId="{B072D8AE-631D-47FE-AF6D-56ABC0C9408D}" destId="{2E3841E1-7CCE-4E30-B5F6-04DFC5DB9DCF}" srcOrd="17" destOrd="0" presId="urn:microsoft.com/office/officeart/2008/layout/HexagonCluster"/>
    <dgm:cxn modelId="{FAC0162D-A807-4C9E-BC9A-ABBD80369B08}" type="presParOf" srcId="{2E3841E1-7CCE-4E30-B5F6-04DFC5DB9DCF}" destId="{2F63DF67-D293-45D5-8A96-1A036E5AB5BB}" srcOrd="0" destOrd="0" presId="urn:microsoft.com/office/officeart/2008/layout/HexagonCluster"/>
    <dgm:cxn modelId="{681BC505-11F8-4406-B58C-712DCFF6783B}" type="presParOf" srcId="{B072D8AE-631D-47FE-AF6D-56ABC0C9408D}" destId="{2401CD9B-1641-45D2-95CD-B46D80785893}" srcOrd="18" destOrd="0" presId="urn:microsoft.com/office/officeart/2008/layout/HexagonCluster"/>
    <dgm:cxn modelId="{2B01231A-7135-47A0-99FC-DC24D44070B6}" type="presParOf" srcId="{2401CD9B-1641-45D2-95CD-B46D80785893}" destId="{837E1BC9-37AC-4A6B-AB86-766570A8C5AD}" srcOrd="0" destOrd="0" presId="urn:microsoft.com/office/officeart/2008/layout/HexagonCluster"/>
    <dgm:cxn modelId="{893D3567-8965-40FB-BF5A-4748758C4B71}" type="presParOf" srcId="{B072D8AE-631D-47FE-AF6D-56ABC0C9408D}" destId="{DDBBB491-CACD-485C-B0DC-222C51017EA2}" srcOrd="19" destOrd="0" presId="urn:microsoft.com/office/officeart/2008/layout/HexagonCluster"/>
    <dgm:cxn modelId="{8896ABE3-49DF-4AD0-BDDB-A74466BD1C3F}" type="presParOf" srcId="{DDBBB491-CACD-485C-B0DC-222C51017EA2}" destId="{3753AA46-5D78-43AF-8890-457EAED2E2BB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9ADEFB9-D62D-4313-B8EF-7CF83DF7C8CE}" type="doc">
      <dgm:prSet loTypeId="urn:microsoft.com/office/officeart/2005/8/layout/process2" loCatId="process" qsTypeId="urn:microsoft.com/office/officeart/2005/8/quickstyle/3d4" qsCatId="3D" csTypeId="urn:microsoft.com/office/officeart/2005/8/colors/accent1_2" csCatId="accent1" phldr="1"/>
      <dgm:spPr/>
    </dgm:pt>
    <dgm:pt modelId="{DA623A66-70A9-44C5-944E-D0811DE5C674}">
      <dgm:prSet phldrT="[Κείμενο]"/>
      <dgm:spPr/>
      <dgm:t>
        <a:bodyPr/>
        <a:lstStyle/>
        <a:p>
          <a:r>
            <a:rPr lang="el-GR" dirty="0"/>
            <a:t>Πριν κάποια χρόνια</a:t>
          </a:r>
        </a:p>
      </dgm:t>
    </dgm:pt>
    <dgm:pt modelId="{608A5DE7-98F0-4687-B4A4-3C99C383D18D}" type="parTrans" cxnId="{CF1CD6D0-75ED-4D16-BCA8-FC309041EF67}">
      <dgm:prSet/>
      <dgm:spPr/>
      <dgm:t>
        <a:bodyPr/>
        <a:lstStyle/>
        <a:p>
          <a:endParaRPr lang="el-GR"/>
        </a:p>
      </dgm:t>
    </dgm:pt>
    <dgm:pt modelId="{3DA4AA1B-1CEB-49DD-A8A4-772B43C99E49}" type="sibTrans" cxnId="{CF1CD6D0-75ED-4D16-BCA8-FC309041EF67}">
      <dgm:prSet/>
      <dgm:spPr/>
      <dgm:t>
        <a:bodyPr/>
        <a:lstStyle/>
        <a:p>
          <a:endParaRPr lang="el-GR"/>
        </a:p>
      </dgm:t>
    </dgm:pt>
    <dgm:pt modelId="{56460CD6-C030-472E-ADE5-133012E5CB37}">
      <dgm:prSet phldrT="[Κείμενο]"/>
      <dgm:spPr/>
      <dgm:t>
        <a:bodyPr/>
        <a:lstStyle/>
        <a:p>
          <a:r>
            <a:rPr lang="el-GR" dirty="0"/>
            <a:t>Περιορισμός στην πληροφορία</a:t>
          </a:r>
        </a:p>
      </dgm:t>
    </dgm:pt>
    <dgm:pt modelId="{DC01BED6-4B8D-4B8F-99C4-F7C83DAF6471}" type="parTrans" cxnId="{FD387088-DD86-4A83-9BE8-503A635E0440}">
      <dgm:prSet/>
      <dgm:spPr/>
      <dgm:t>
        <a:bodyPr/>
        <a:lstStyle/>
        <a:p>
          <a:endParaRPr lang="el-GR"/>
        </a:p>
      </dgm:t>
    </dgm:pt>
    <dgm:pt modelId="{02E4C996-AFC8-4267-9235-74F644C86488}" type="sibTrans" cxnId="{FD387088-DD86-4A83-9BE8-503A635E0440}">
      <dgm:prSet/>
      <dgm:spPr/>
      <dgm:t>
        <a:bodyPr/>
        <a:lstStyle/>
        <a:p>
          <a:endParaRPr lang="el-GR"/>
        </a:p>
      </dgm:t>
    </dgm:pt>
    <dgm:pt modelId="{BA341A22-7EF8-44C7-A7EB-DAC0B377CD0C}">
      <dgm:prSet phldrT="[Κείμενο]"/>
      <dgm:spPr/>
      <dgm:t>
        <a:bodyPr/>
        <a:lstStyle/>
        <a:p>
          <a:r>
            <a:rPr lang="el-GR" dirty="0"/>
            <a:t>Αποτέλεσμα ?</a:t>
          </a:r>
        </a:p>
      </dgm:t>
    </dgm:pt>
    <dgm:pt modelId="{CB1249F8-D6AB-42BE-9CB2-C197BD012337}" type="parTrans" cxnId="{75F4592F-9066-4461-9CC3-D6EB2AA87286}">
      <dgm:prSet/>
      <dgm:spPr/>
      <dgm:t>
        <a:bodyPr/>
        <a:lstStyle/>
        <a:p>
          <a:endParaRPr lang="el-GR"/>
        </a:p>
      </dgm:t>
    </dgm:pt>
    <dgm:pt modelId="{C04B87A5-4A71-4348-BA98-BADC7763A43C}" type="sibTrans" cxnId="{75F4592F-9066-4461-9CC3-D6EB2AA87286}">
      <dgm:prSet/>
      <dgm:spPr/>
      <dgm:t>
        <a:bodyPr/>
        <a:lstStyle/>
        <a:p>
          <a:endParaRPr lang="el-GR"/>
        </a:p>
      </dgm:t>
    </dgm:pt>
    <dgm:pt modelId="{C7ABD07A-AC87-4F19-8308-EA83FC89D180}" type="pres">
      <dgm:prSet presAssocID="{99ADEFB9-D62D-4313-B8EF-7CF83DF7C8CE}" presName="linearFlow" presStyleCnt="0">
        <dgm:presLayoutVars>
          <dgm:resizeHandles val="exact"/>
        </dgm:presLayoutVars>
      </dgm:prSet>
      <dgm:spPr/>
    </dgm:pt>
    <dgm:pt modelId="{48C787BD-63C7-467E-A5E0-0994467ECC76}" type="pres">
      <dgm:prSet presAssocID="{DA623A66-70A9-44C5-944E-D0811DE5C674}" presName="node" presStyleLbl="node1" presStyleIdx="0" presStyleCnt="3">
        <dgm:presLayoutVars>
          <dgm:bulletEnabled val="1"/>
        </dgm:presLayoutVars>
      </dgm:prSet>
      <dgm:spPr/>
    </dgm:pt>
    <dgm:pt modelId="{DD2C32F7-8803-458C-9391-0CB0A57F28B9}" type="pres">
      <dgm:prSet presAssocID="{3DA4AA1B-1CEB-49DD-A8A4-772B43C99E49}" presName="sibTrans" presStyleLbl="sibTrans2D1" presStyleIdx="0" presStyleCnt="2"/>
      <dgm:spPr/>
    </dgm:pt>
    <dgm:pt modelId="{ECBE61B4-EDD9-4429-A2D2-C04E80E4FB76}" type="pres">
      <dgm:prSet presAssocID="{3DA4AA1B-1CEB-49DD-A8A4-772B43C99E49}" presName="connectorText" presStyleLbl="sibTrans2D1" presStyleIdx="0" presStyleCnt="2"/>
      <dgm:spPr/>
    </dgm:pt>
    <dgm:pt modelId="{2232F6FA-056E-4592-BA65-2C58D18BF8C4}" type="pres">
      <dgm:prSet presAssocID="{56460CD6-C030-472E-ADE5-133012E5CB37}" presName="node" presStyleLbl="node1" presStyleIdx="1" presStyleCnt="3">
        <dgm:presLayoutVars>
          <dgm:bulletEnabled val="1"/>
        </dgm:presLayoutVars>
      </dgm:prSet>
      <dgm:spPr/>
    </dgm:pt>
    <dgm:pt modelId="{25719E77-6F0F-4F23-8D53-4B03D76F53CD}" type="pres">
      <dgm:prSet presAssocID="{02E4C996-AFC8-4267-9235-74F644C86488}" presName="sibTrans" presStyleLbl="sibTrans2D1" presStyleIdx="1" presStyleCnt="2"/>
      <dgm:spPr/>
    </dgm:pt>
    <dgm:pt modelId="{DBF7FB6A-D204-4559-8F6D-33447C4E349D}" type="pres">
      <dgm:prSet presAssocID="{02E4C996-AFC8-4267-9235-74F644C86488}" presName="connectorText" presStyleLbl="sibTrans2D1" presStyleIdx="1" presStyleCnt="2"/>
      <dgm:spPr/>
    </dgm:pt>
    <dgm:pt modelId="{B91B8DE0-F7A6-4692-A0BC-9DDAD2CD46F2}" type="pres">
      <dgm:prSet presAssocID="{BA341A22-7EF8-44C7-A7EB-DAC0B377CD0C}" presName="node" presStyleLbl="node1" presStyleIdx="2" presStyleCnt="3">
        <dgm:presLayoutVars>
          <dgm:bulletEnabled val="1"/>
        </dgm:presLayoutVars>
      </dgm:prSet>
      <dgm:spPr/>
    </dgm:pt>
  </dgm:ptLst>
  <dgm:cxnLst>
    <dgm:cxn modelId="{0EA04B2A-DAF8-4478-AAC4-32CAE66540A3}" type="presOf" srcId="{56460CD6-C030-472E-ADE5-133012E5CB37}" destId="{2232F6FA-056E-4592-BA65-2C58D18BF8C4}" srcOrd="0" destOrd="0" presId="urn:microsoft.com/office/officeart/2005/8/layout/process2"/>
    <dgm:cxn modelId="{75F4592F-9066-4461-9CC3-D6EB2AA87286}" srcId="{99ADEFB9-D62D-4313-B8EF-7CF83DF7C8CE}" destId="{BA341A22-7EF8-44C7-A7EB-DAC0B377CD0C}" srcOrd="2" destOrd="0" parTransId="{CB1249F8-D6AB-42BE-9CB2-C197BD012337}" sibTransId="{C04B87A5-4A71-4348-BA98-BADC7763A43C}"/>
    <dgm:cxn modelId="{F2581541-0A56-4AC1-AB07-6735C6FEF87B}" type="presOf" srcId="{02E4C996-AFC8-4267-9235-74F644C86488}" destId="{DBF7FB6A-D204-4559-8F6D-33447C4E349D}" srcOrd="1" destOrd="0" presId="urn:microsoft.com/office/officeart/2005/8/layout/process2"/>
    <dgm:cxn modelId="{6E46EE67-E8A9-4C0E-B1BD-9EA4F60FF12E}" type="presOf" srcId="{3DA4AA1B-1CEB-49DD-A8A4-772B43C99E49}" destId="{DD2C32F7-8803-458C-9391-0CB0A57F28B9}" srcOrd="0" destOrd="0" presId="urn:microsoft.com/office/officeart/2005/8/layout/process2"/>
    <dgm:cxn modelId="{A0066B71-B3C5-4C4D-96EF-7742955856DC}" type="presOf" srcId="{99ADEFB9-D62D-4313-B8EF-7CF83DF7C8CE}" destId="{C7ABD07A-AC87-4F19-8308-EA83FC89D180}" srcOrd="0" destOrd="0" presId="urn:microsoft.com/office/officeart/2005/8/layout/process2"/>
    <dgm:cxn modelId="{2EB31C57-CAFF-4C40-92A6-BC0F2C120C5B}" type="presOf" srcId="{02E4C996-AFC8-4267-9235-74F644C86488}" destId="{25719E77-6F0F-4F23-8D53-4B03D76F53CD}" srcOrd="0" destOrd="0" presId="urn:microsoft.com/office/officeart/2005/8/layout/process2"/>
    <dgm:cxn modelId="{8C3B4387-448B-41A1-A7AC-E2F2DCFFBE98}" type="presOf" srcId="{DA623A66-70A9-44C5-944E-D0811DE5C674}" destId="{48C787BD-63C7-467E-A5E0-0994467ECC76}" srcOrd="0" destOrd="0" presId="urn:microsoft.com/office/officeart/2005/8/layout/process2"/>
    <dgm:cxn modelId="{FD387088-DD86-4A83-9BE8-503A635E0440}" srcId="{99ADEFB9-D62D-4313-B8EF-7CF83DF7C8CE}" destId="{56460CD6-C030-472E-ADE5-133012E5CB37}" srcOrd="1" destOrd="0" parTransId="{DC01BED6-4B8D-4B8F-99C4-F7C83DAF6471}" sibTransId="{02E4C996-AFC8-4267-9235-74F644C86488}"/>
    <dgm:cxn modelId="{D6A2A695-2E0C-40F7-AC5C-99AE6B378E15}" type="presOf" srcId="{BA341A22-7EF8-44C7-A7EB-DAC0B377CD0C}" destId="{B91B8DE0-F7A6-4692-A0BC-9DDAD2CD46F2}" srcOrd="0" destOrd="0" presId="urn:microsoft.com/office/officeart/2005/8/layout/process2"/>
    <dgm:cxn modelId="{CF1CD6D0-75ED-4D16-BCA8-FC309041EF67}" srcId="{99ADEFB9-D62D-4313-B8EF-7CF83DF7C8CE}" destId="{DA623A66-70A9-44C5-944E-D0811DE5C674}" srcOrd="0" destOrd="0" parTransId="{608A5DE7-98F0-4687-B4A4-3C99C383D18D}" sibTransId="{3DA4AA1B-1CEB-49DD-A8A4-772B43C99E49}"/>
    <dgm:cxn modelId="{377509F2-B4DC-4763-A06A-6140CB79B404}" type="presOf" srcId="{3DA4AA1B-1CEB-49DD-A8A4-772B43C99E49}" destId="{ECBE61B4-EDD9-4429-A2D2-C04E80E4FB76}" srcOrd="1" destOrd="0" presId="urn:microsoft.com/office/officeart/2005/8/layout/process2"/>
    <dgm:cxn modelId="{8885519C-E15A-4156-8303-42301174B798}" type="presParOf" srcId="{C7ABD07A-AC87-4F19-8308-EA83FC89D180}" destId="{48C787BD-63C7-467E-A5E0-0994467ECC76}" srcOrd="0" destOrd="0" presId="urn:microsoft.com/office/officeart/2005/8/layout/process2"/>
    <dgm:cxn modelId="{175C4708-EDAB-4766-A7CC-EF286F3E44BC}" type="presParOf" srcId="{C7ABD07A-AC87-4F19-8308-EA83FC89D180}" destId="{DD2C32F7-8803-458C-9391-0CB0A57F28B9}" srcOrd="1" destOrd="0" presId="urn:microsoft.com/office/officeart/2005/8/layout/process2"/>
    <dgm:cxn modelId="{E7E6C905-C04B-4D8F-8C85-003C2975BC9F}" type="presParOf" srcId="{DD2C32F7-8803-458C-9391-0CB0A57F28B9}" destId="{ECBE61B4-EDD9-4429-A2D2-C04E80E4FB76}" srcOrd="0" destOrd="0" presId="urn:microsoft.com/office/officeart/2005/8/layout/process2"/>
    <dgm:cxn modelId="{C3A0F118-EA9B-4A5A-BCE8-4B33DBA3AEF8}" type="presParOf" srcId="{C7ABD07A-AC87-4F19-8308-EA83FC89D180}" destId="{2232F6FA-056E-4592-BA65-2C58D18BF8C4}" srcOrd="2" destOrd="0" presId="urn:microsoft.com/office/officeart/2005/8/layout/process2"/>
    <dgm:cxn modelId="{8D2913D4-83BD-4032-943F-80AB9F2BCCE5}" type="presParOf" srcId="{C7ABD07A-AC87-4F19-8308-EA83FC89D180}" destId="{25719E77-6F0F-4F23-8D53-4B03D76F53CD}" srcOrd="3" destOrd="0" presId="urn:microsoft.com/office/officeart/2005/8/layout/process2"/>
    <dgm:cxn modelId="{85D40B77-7931-4531-9B6C-767EE68512A3}" type="presParOf" srcId="{25719E77-6F0F-4F23-8D53-4B03D76F53CD}" destId="{DBF7FB6A-D204-4559-8F6D-33447C4E349D}" srcOrd="0" destOrd="0" presId="urn:microsoft.com/office/officeart/2005/8/layout/process2"/>
    <dgm:cxn modelId="{6CF888B2-7B2B-4D30-AF15-D0F1FA1A919F}" type="presParOf" srcId="{C7ABD07A-AC87-4F19-8308-EA83FC89D180}" destId="{B91B8DE0-F7A6-4692-A0BC-9DDAD2CD46F2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9ADEFB9-D62D-4313-B8EF-7CF83DF7C8CE}" type="doc">
      <dgm:prSet loTypeId="urn:microsoft.com/office/officeart/2005/8/layout/process2" loCatId="process" qsTypeId="urn:microsoft.com/office/officeart/2005/8/quickstyle/3d4" qsCatId="3D" csTypeId="urn:microsoft.com/office/officeart/2005/8/colors/accent2_2" csCatId="accent2" phldr="1"/>
      <dgm:spPr/>
    </dgm:pt>
    <dgm:pt modelId="{DA623A66-70A9-44C5-944E-D0811DE5C674}">
      <dgm:prSet phldrT="[Κείμενο]" custT="1"/>
      <dgm:spPr/>
      <dgm:t>
        <a:bodyPr/>
        <a:lstStyle/>
        <a:p>
          <a:r>
            <a:rPr lang="el-GR" sz="2000" dirty="0"/>
            <a:t>Σήμερα</a:t>
          </a:r>
        </a:p>
      </dgm:t>
    </dgm:pt>
    <dgm:pt modelId="{608A5DE7-98F0-4687-B4A4-3C99C383D18D}" type="parTrans" cxnId="{CF1CD6D0-75ED-4D16-BCA8-FC309041EF67}">
      <dgm:prSet/>
      <dgm:spPr/>
      <dgm:t>
        <a:bodyPr/>
        <a:lstStyle/>
        <a:p>
          <a:endParaRPr lang="el-GR"/>
        </a:p>
      </dgm:t>
    </dgm:pt>
    <dgm:pt modelId="{3DA4AA1B-1CEB-49DD-A8A4-772B43C99E49}" type="sibTrans" cxnId="{CF1CD6D0-75ED-4D16-BCA8-FC309041EF67}">
      <dgm:prSet/>
      <dgm:spPr/>
      <dgm:t>
        <a:bodyPr/>
        <a:lstStyle/>
        <a:p>
          <a:endParaRPr lang="el-GR"/>
        </a:p>
      </dgm:t>
    </dgm:pt>
    <dgm:pt modelId="{56460CD6-C030-472E-ADE5-133012E5CB37}">
      <dgm:prSet phldrT="[Κείμενο]" custT="1"/>
      <dgm:spPr/>
      <dgm:t>
        <a:bodyPr/>
        <a:lstStyle/>
        <a:p>
          <a:r>
            <a:rPr lang="el-GR" sz="2000" dirty="0" err="1"/>
            <a:t>Υπερ</a:t>
          </a:r>
          <a:r>
            <a:rPr lang="el-GR" sz="2000" dirty="0"/>
            <a:t>-πληροφορία</a:t>
          </a:r>
        </a:p>
      </dgm:t>
    </dgm:pt>
    <dgm:pt modelId="{DC01BED6-4B8D-4B8F-99C4-F7C83DAF6471}" type="parTrans" cxnId="{FD387088-DD86-4A83-9BE8-503A635E0440}">
      <dgm:prSet/>
      <dgm:spPr/>
      <dgm:t>
        <a:bodyPr/>
        <a:lstStyle/>
        <a:p>
          <a:endParaRPr lang="el-GR"/>
        </a:p>
      </dgm:t>
    </dgm:pt>
    <dgm:pt modelId="{02E4C996-AFC8-4267-9235-74F644C86488}" type="sibTrans" cxnId="{FD387088-DD86-4A83-9BE8-503A635E0440}">
      <dgm:prSet/>
      <dgm:spPr/>
      <dgm:t>
        <a:bodyPr/>
        <a:lstStyle/>
        <a:p>
          <a:endParaRPr lang="el-GR"/>
        </a:p>
      </dgm:t>
    </dgm:pt>
    <dgm:pt modelId="{BA341A22-7EF8-44C7-A7EB-DAC0B377CD0C}">
      <dgm:prSet phldrT="[Κείμενο]" custT="1"/>
      <dgm:spPr/>
      <dgm:t>
        <a:bodyPr/>
        <a:lstStyle/>
        <a:p>
          <a:r>
            <a:rPr lang="el-GR" sz="2000" dirty="0"/>
            <a:t>Αποτέλεσμα ?</a:t>
          </a:r>
        </a:p>
      </dgm:t>
    </dgm:pt>
    <dgm:pt modelId="{CB1249F8-D6AB-42BE-9CB2-C197BD012337}" type="parTrans" cxnId="{75F4592F-9066-4461-9CC3-D6EB2AA87286}">
      <dgm:prSet/>
      <dgm:spPr/>
      <dgm:t>
        <a:bodyPr/>
        <a:lstStyle/>
        <a:p>
          <a:endParaRPr lang="el-GR"/>
        </a:p>
      </dgm:t>
    </dgm:pt>
    <dgm:pt modelId="{C04B87A5-4A71-4348-BA98-BADC7763A43C}" type="sibTrans" cxnId="{75F4592F-9066-4461-9CC3-D6EB2AA87286}">
      <dgm:prSet/>
      <dgm:spPr/>
      <dgm:t>
        <a:bodyPr/>
        <a:lstStyle/>
        <a:p>
          <a:endParaRPr lang="el-GR"/>
        </a:p>
      </dgm:t>
    </dgm:pt>
    <dgm:pt modelId="{C7ABD07A-AC87-4F19-8308-EA83FC89D180}" type="pres">
      <dgm:prSet presAssocID="{99ADEFB9-D62D-4313-B8EF-7CF83DF7C8CE}" presName="linearFlow" presStyleCnt="0">
        <dgm:presLayoutVars>
          <dgm:resizeHandles val="exact"/>
        </dgm:presLayoutVars>
      </dgm:prSet>
      <dgm:spPr/>
    </dgm:pt>
    <dgm:pt modelId="{48C787BD-63C7-467E-A5E0-0994467ECC76}" type="pres">
      <dgm:prSet presAssocID="{DA623A66-70A9-44C5-944E-D0811DE5C674}" presName="node" presStyleLbl="node1" presStyleIdx="0" presStyleCnt="3">
        <dgm:presLayoutVars>
          <dgm:bulletEnabled val="1"/>
        </dgm:presLayoutVars>
      </dgm:prSet>
      <dgm:spPr/>
    </dgm:pt>
    <dgm:pt modelId="{DD2C32F7-8803-458C-9391-0CB0A57F28B9}" type="pres">
      <dgm:prSet presAssocID="{3DA4AA1B-1CEB-49DD-A8A4-772B43C99E49}" presName="sibTrans" presStyleLbl="sibTrans2D1" presStyleIdx="0" presStyleCnt="2"/>
      <dgm:spPr/>
    </dgm:pt>
    <dgm:pt modelId="{ECBE61B4-EDD9-4429-A2D2-C04E80E4FB76}" type="pres">
      <dgm:prSet presAssocID="{3DA4AA1B-1CEB-49DD-A8A4-772B43C99E49}" presName="connectorText" presStyleLbl="sibTrans2D1" presStyleIdx="0" presStyleCnt="2"/>
      <dgm:spPr/>
    </dgm:pt>
    <dgm:pt modelId="{2232F6FA-056E-4592-BA65-2C58D18BF8C4}" type="pres">
      <dgm:prSet presAssocID="{56460CD6-C030-472E-ADE5-133012E5CB37}" presName="node" presStyleLbl="node1" presStyleIdx="1" presStyleCnt="3">
        <dgm:presLayoutVars>
          <dgm:bulletEnabled val="1"/>
        </dgm:presLayoutVars>
      </dgm:prSet>
      <dgm:spPr/>
    </dgm:pt>
    <dgm:pt modelId="{25719E77-6F0F-4F23-8D53-4B03D76F53CD}" type="pres">
      <dgm:prSet presAssocID="{02E4C996-AFC8-4267-9235-74F644C86488}" presName="sibTrans" presStyleLbl="sibTrans2D1" presStyleIdx="1" presStyleCnt="2"/>
      <dgm:spPr/>
    </dgm:pt>
    <dgm:pt modelId="{DBF7FB6A-D204-4559-8F6D-33447C4E349D}" type="pres">
      <dgm:prSet presAssocID="{02E4C996-AFC8-4267-9235-74F644C86488}" presName="connectorText" presStyleLbl="sibTrans2D1" presStyleIdx="1" presStyleCnt="2"/>
      <dgm:spPr/>
    </dgm:pt>
    <dgm:pt modelId="{B91B8DE0-F7A6-4692-A0BC-9DDAD2CD46F2}" type="pres">
      <dgm:prSet presAssocID="{BA341A22-7EF8-44C7-A7EB-DAC0B377CD0C}" presName="node" presStyleLbl="node1" presStyleIdx="2" presStyleCnt="3">
        <dgm:presLayoutVars>
          <dgm:bulletEnabled val="1"/>
        </dgm:presLayoutVars>
      </dgm:prSet>
      <dgm:spPr/>
    </dgm:pt>
  </dgm:ptLst>
  <dgm:cxnLst>
    <dgm:cxn modelId="{0EA04B2A-DAF8-4478-AAC4-32CAE66540A3}" type="presOf" srcId="{56460CD6-C030-472E-ADE5-133012E5CB37}" destId="{2232F6FA-056E-4592-BA65-2C58D18BF8C4}" srcOrd="0" destOrd="0" presId="urn:microsoft.com/office/officeart/2005/8/layout/process2"/>
    <dgm:cxn modelId="{75F4592F-9066-4461-9CC3-D6EB2AA87286}" srcId="{99ADEFB9-D62D-4313-B8EF-7CF83DF7C8CE}" destId="{BA341A22-7EF8-44C7-A7EB-DAC0B377CD0C}" srcOrd="2" destOrd="0" parTransId="{CB1249F8-D6AB-42BE-9CB2-C197BD012337}" sibTransId="{C04B87A5-4A71-4348-BA98-BADC7763A43C}"/>
    <dgm:cxn modelId="{F2581541-0A56-4AC1-AB07-6735C6FEF87B}" type="presOf" srcId="{02E4C996-AFC8-4267-9235-74F644C86488}" destId="{DBF7FB6A-D204-4559-8F6D-33447C4E349D}" srcOrd="1" destOrd="0" presId="urn:microsoft.com/office/officeart/2005/8/layout/process2"/>
    <dgm:cxn modelId="{6E46EE67-E8A9-4C0E-B1BD-9EA4F60FF12E}" type="presOf" srcId="{3DA4AA1B-1CEB-49DD-A8A4-772B43C99E49}" destId="{DD2C32F7-8803-458C-9391-0CB0A57F28B9}" srcOrd="0" destOrd="0" presId="urn:microsoft.com/office/officeart/2005/8/layout/process2"/>
    <dgm:cxn modelId="{A0066B71-B3C5-4C4D-96EF-7742955856DC}" type="presOf" srcId="{99ADEFB9-D62D-4313-B8EF-7CF83DF7C8CE}" destId="{C7ABD07A-AC87-4F19-8308-EA83FC89D180}" srcOrd="0" destOrd="0" presId="urn:microsoft.com/office/officeart/2005/8/layout/process2"/>
    <dgm:cxn modelId="{2EB31C57-CAFF-4C40-92A6-BC0F2C120C5B}" type="presOf" srcId="{02E4C996-AFC8-4267-9235-74F644C86488}" destId="{25719E77-6F0F-4F23-8D53-4B03D76F53CD}" srcOrd="0" destOrd="0" presId="urn:microsoft.com/office/officeart/2005/8/layout/process2"/>
    <dgm:cxn modelId="{8C3B4387-448B-41A1-A7AC-E2F2DCFFBE98}" type="presOf" srcId="{DA623A66-70A9-44C5-944E-D0811DE5C674}" destId="{48C787BD-63C7-467E-A5E0-0994467ECC76}" srcOrd="0" destOrd="0" presId="urn:microsoft.com/office/officeart/2005/8/layout/process2"/>
    <dgm:cxn modelId="{FD387088-DD86-4A83-9BE8-503A635E0440}" srcId="{99ADEFB9-D62D-4313-B8EF-7CF83DF7C8CE}" destId="{56460CD6-C030-472E-ADE5-133012E5CB37}" srcOrd="1" destOrd="0" parTransId="{DC01BED6-4B8D-4B8F-99C4-F7C83DAF6471}" sibTransId="{02E4C996-AFC8-4267-9235-74F644C86488}"/>
    <dgm:cxn modelId="{D6A2A695-2E0C-40F7-AC5C-99AE6B378E15}" type="presOf" srcId="{BA341A22-7EF8-44C7-A7EB-DAC0B377CD0C}" destId="{B91B8DE0-F7A6-4692-A0BC-9DDAD2CD46F2}" srcOrd="0" destOrd="0" presId="urn:microsoft.com/office/officeart/2005/8/layout/process2"/>
    <dgm:cxn modelId="{CF1CD6D0-75ED-4D16-BCA8-FC309041EF67}" srcId="{99ADEFB9-D62D-4313-B8EF-7CF83DF7C8CE}" destId="{DA623A66-70A9-44C5-944E-D0811DE5C674}" srcOrd="0" destOrd="0" parTransId="{608A5DE7-98F0-4687-B4A4-3C99C383D18D}" sibTransId="{3DA4AA1B-1CEB-49DD-A8A4-772B43C99E49}"/>
    <dgm:cxn modelId="{377509F2-B4DC-4763-A06A-6140CB79B404}" type="presOf" srcId="{3DA4AA1B-1CEB-49DD-A8A4-772B43C99E49}" destId="{ECBE61B4-EDD9-4429-A2D2-C04E80E4FB76}" srcOrd="1" destOrd="0" presId="urn:microsoft.com/office/officeart/2005/8/layout/process2"/>
    <dgm:cxn modelId="{8885519C-E15A-4156-8303-42301174B798}" type="presParOf" srcId="{C7ABD07A-AC87-4F19-8308-EA83FC89D180}" destId="{48C787BD-63C7-467E-A5E0-0994467ECC76}" srcOrd="0" destOrd="0" presId="urn:microsoft.com/office/officeart/2005/8/layout/process2"/>
    <dgm:cxn modelId="{175C4708-EDAB-4766-A7CC-EF286F3E44BC}" type="presParOf" srcId="{C7ABD07A-AC87-4F19-8308-EA83FC89D180}" destId="{DD2C32F7-8803-458C-9391-0CB0A57F28B9}" srcOrd="1" destOrd="0" presId="urn:microsoft.com/office/officeart/2005/8/layout/process2"/>
    <dgm:cxn modelId="{E7E6C905-C04B-4D8F-8C85-003C2975BC9F}" type="presParOf" srcId="{DD2C32F7-8803-458C-9391-0CB0A57F28B9}" destId="{ECBE61B4-EDD9-4429-A2D2-C04E80E4FB76}" srcOrd="0" destOrd="0" presId="urn:microsoft.com/office/officeart/2005/8/layout/process2"/>
    <dgm:cxn modelId="{C3A0F118-EA9B-4A5A-BCE8-4B33DBA3AEF8}" type="presParOf" srcId="{C7ABD07A-AC87-4F19-8308-EA83FC89D180}" destId="{2232F6FA-056E-4592-BA65-2C58D18BF8C4}" srcOrd="2" destOrd="0" presId="urn:microsoft.com/office/officeart/2005/8/layout/process2"/>
    <dgm:cxn modelId="{8D2913D4-83BD-4032-943F-80AB9F2BCCE5}" type="presParOf" srcId="{C7ABD07A-AC87-4F19-8308-EA83FC89D180}" destId="{25719E77-6F0F-4F23-8D53-4B03D76F53CD}" srcOrd="3" destOrd="0" presId="urn:microsoft.com/office/officeart/2005/8/layout/process2"/>
    <dgm:cxn modelId="{85D40B77-7931-4531-9B6C-767EE68512A3}" type="presParOf" srcId="{25719E77-6F0F-4F23-8D53-4B03D76F53CD}" destId="{DBF7FB6A-D204-4559-8F6D-33447C4E349D}" srcOrd="0" destOrd="0" presId="urn:microsoft.com/office/officeart/2005/8/layout/process2"/>
    <dgm:cxn modelId="{6CF888B2-7B2B-4D30-AF15-D0F1FA1A919F}" type="presParOf" srcId="{C7ABD07A-AC87-4F19-8308-EA83FC89D180}" destId="{B91B8DE0-F7A6-4692-A0BC-9DDAD2CD46F2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657A2F-605C-4E5B-B02A-F8D91CF9D42F}">
      <dsp:nvSpPr>
        <dsp:cNvPr id="0" name=""/>
        <dsp:cNvSpPr/>
      </dsp:nvSpPr>
      <dsp:spPr>
        <a:xfrm>
          <a:off x="1010" y="1270237"/>
          <a:ext cx="3941313" cy="2364788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4200" kern="1200" dirty="0"/>
            <a:t>Μετράμε σωστά ;</a:t>
          </a:r>
        </a:p>
      </dsp:txBody>
      <dsp:txXfrm>
        <a:off x="1010" y="1270237"/>
        <a:ext cx="3941313" cy="2364788"/>
      </dsp:txXfrm>
    </dsp:sp>
    <dsp:sp modelId="{72849A42-A6B1-4B5C-AC16-F5A058E91CF2}">
      <dsp:nvSpPr>
        <dsp:cNvPr id="0" name=""/>
        <dsp:cNvSpPr/>
      </dsp:nvSpPr>
      <dsp:spPr>
        <a:xfrm>
          <a:off x="4336455" y="1270237"/>
          <a:ext cx="3941313" cy="2364788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4200" kern="1200" dirty="0"/>
            <a:t>Πως αξιοποιούμε την πληροφορία ;</a:t>
          </a:r>
        </a:p>
      </dsp:txBody>
      <dsp:txXfrm>
        <a:off x="4336455" y="1270237"/>
        <a:ext cx="3941313" cy="23647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D624CB-8615-4BD4-9288-9D6974FB959F}">
      <dsp:nvSpPr>
        <dsp:cNvPr id="0" name=""/>
        <dsp:cNvSpPr/>
      </dsp:nvSpPr>
      <dsp:spPr>
        <a:xfrm>
          <a:off x="1387302" y="3376430"/>
          <a:ext cx="1612108" cy="1384043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6510" rIns="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300" kern="1200" dirty="0"/>
            <a:t>Όταν εμφανίζονται ίσως έχει εξαφανιστεί η αιτία</a:t>
          </a:r>
        </a:p>
      </dsp:txBody>
      <dsp:txXfrm>
        <a:off x="1636981" y="3590787"/>
        <a:ext cx="1112750" cy="955329"/>
      </dsp:txXfrm>
    </dsp:sp>
    <dsp:sp modelId="{A240ACC4-00E6-4221-A9ED-3C1134F5DAF9}">
      <dsp:nvSpPr>
        <dsp:cNvPr id="0" name=""/>
        <dsp:cNvSpPr/>
      </dsp:nvSpPr>
      <dsp:spPr>
        <a:xfrm>
          <a:off x="1425767" y="3995326"/>
          <a:ext cx="188050" cy="16209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56243A-0586-4A65-8150-AB6E4390239B}">
      <dsp:nvSpPr>
        <dsp:cNvPr id="0" name=""/>
        <dsp:cNvSpPr/>
      </dsp:nvSpPr>
      <dsp:spPr>
        <a:xfrm>
          <a:off x="0" y="2611282"/>
          <a:ext cx="1612108" cy="1384043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7000" r="-7000"/>
          </a:stretch>
        </a:blip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24984C-8C77-4AD1-8713-B1FC49C46BDC}">
      <dsp:nvSpPr>
        <dsp:cNvPr id="0" name=""/>
        <dsp:cNvSpPr/>
      </dsp:nvSpPr>
      <dsp:spPr>
        <a:xfrm>
          <a:off x="1104371" y="3811499"/>
          <a:ext cx="188050" cy="16209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B426E5-D432-4769-8046-1E50C7885505}">
      <dsp:nvSpPr>
        <dsp:cNvPr id="0" name=""/>
        <dsp:cNvSpPr/>
      </dsp:nvSpPr>
      <dsp:spPr>
        <a:xfrm>
          <a:off x="2774605" y="2606862"/>
          <a:ext cx="1612108" cy="1384043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6510" rIns="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300" kern="1200" dirty="0"/>
            <a:t>Συνήθως η περιοχή εμφάνισης δεν είναι η πηγή δημιουργίας</a:t>
          </a:r>
        </a:p>
      </dsp:txBody>
      <dsp:txXfrm>
        <a:off x="3024284" y="2821219"/>
        <a:ext cx="1112750" cy="955329"/>
      </dsp:txXfrm>
    </dsp:sp>
    <dsp:sp modelId="{DE476BFB-2B96-45FC-8F10-DB3F5B906C19}">
      <dsp:nvSpPr>
        <dsp:cNvPr id="0" name=""/>
        <dsp:cNvSpPr/>
      </dsp:nvSpPr>
      <dsp:spPr>
        <a:xfrm>
          <a:off x="3884105" y="3804131"/>
          <a:ext cx="188050" cy="16209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B5ACEB-7DBD-477B-8832-CAEBA613051F}">
      <dsp:nvSpPr>
        <dsp:cNvPr id="0" name=""/>
        <dsp:cNvSpPr/>
      </dsp:nvSpPr>
      <dsp:spPr>
        <a:xfrm>
          <a:off x="4161052" y="3373482"/>
          <a:ext cx="1612108" cy="1384043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t="-8000" b="-8000"/>
          </a:stretch>
        </a:blip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39C0B4-1515-43D7-B456-E5FA4E0AF8CF}">
      <dsp:nvSpPr>
        <dsp:cNvPr id="0" name=""/>
        <dsp:cNvSpPr/>
      </dsp:nvSpPr>
      <dsp:spPr>
        <a:xfrm>
          <a:off x="4200372" y="3989431"/>
          <a:ext cx="188050" cy="16209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CD7EB1-F4EE-4BB0-9F8D-BF5A871789DB}">
      <dsp:nvSpPr>
        <dsp:cNvPr id="0" name=""/>
        <dsp:cNvSpPr/>
      </dsp:nvSpPr>
      <dsp:spPr>
        <a:xfrm>
          <a:off x="1387302" y="1846135"/>
          <a:ext cx="1612108" cy="1384043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6510" rIns="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300" kern="1200" dirty="0"/>
            <a:t>Εξαπλώνονται τάχιστα</a:t>
          </a:r>
        </a:p>
      </dsp:txBody>
      <dsp:txXfrm>
        <a:off x="1636981" y="2060492"/>
        <a:ext cx="1112750" cy="955329"/>
      </dsp:txXfrm>
    </dsp:sp>
    <dsp:sp modelId="{C02CB628-2950-46CA-A018-39859BE68246}">
      <dsp:nvSpPr>
        <dsp:cNvPr id="0" name=""/>
        <dsp:cNvSpPr/>
      </dsp:nvSpPr>
      <dsp:spPr>
        <a:xfrm>
          <a:off x="2491674" y="1872291"/>
          <a:ext cx="188050" cy="16209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27D786-A411-434C-96AE-59B5A1056045}">
      <dsp:nvSpPr>
        <dsp:cNvPr id="0" name=""/>
        <dsp:cNvSpPr/>
      </dsp:nvSpPr>
      <dsp:spPr>
        <a:xfrm>
          <a:off x="2774605" y="1076567"/>
          <a:ext cx="1612108" cy="1384043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A45525-2E96-4006-81DE-7388C6E204DC}">
      <dsp:nvSpPr>
        <dsp:cNvPr id="0" name=""/>
        <dsp:cNvSpPr/>
      </dsp:nvSpPr>
      <dsp:spPr>
        <a:xfrm>
          <a:off x="2819908" y="1689937"/>
          <a:ext cx="188050" cy="16209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000E28-E20A-4801-8A1C-CC3E7194072A}">
      <dsp:nvSpPr>
        <dsp:cNvPr id="0" name=""/>
        <dsp:cNvSpPr/>
      </dsp:nvSpPr>
      <dsp:spPr>
        <a:xfrm>
          <a:off x="4161052" y="1843188"/>
          <a:ext cx="1612108" cy="1384043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6510" rIns="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300" kern="1200" dirty="0"/>
            <a:t>Επηρεάζονται από άλλες διεργασίες στη θάλασσα</a:t>
          </a:r>
        </a:p>
      </dsp:txBody>
      <dsp:txXfrm>
        <a:off x="4410731" y="2057545"/>
        <a:ext cx="1112750" cy="955329"/>
      </dsp:txXfrm>
    </dsp:sp>
    <dsp:sp modelId="{036E34BB-22A3-4FDD-A487-529173BA4E23}">
      <dsp:nvSpPr>
        <dsp:cNvPr id="0" name=""/>
        <dsp:cNvSpPr/>
      </dsp:nvSpPr>
      <dsp:spPr>
        <a:xfrm>
          <a:off x="5556048" y="2456558"/>
          <a:ext cx="188050" cy="16209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4CE17F-B213-43F3-8208-0DC0C6BC249F}">
      <dsp:nvSpPr>
        <dsp:cNvPr id="0" name=""/>
        <dsp:cNvSpPr/>
      </dsp:nvSpPr>
      <dsp:spPr>
        <a:xfrm>
          <a:off x="5548355" y="2621229"/>
          <a:ext cx="1612108" cy="1384043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/>
          <a:stretch>
            <a:fillRect l="-14000" r="-14000"/>
          </a:stretch>
        </a:blip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4C4765-85C1-4C55-9F43-CED52F289FEA}">
      <dsp:nvSpPr>
        <dsp:cNvPr id="0" name=""/>
        <dsp:cNvSpPr/>
      </dsp:nvSpPr>
      <dsp:spPr>
        <a:xfrm>
          <a:off x="5862913" y="2646279"/>
          <a:ext cx="188050" cy="16209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0E5307-774D-4BB4-B325-3BAD19693ED6}">
      <dsp:nvSpPr>
        <dsp:cNvPr id="0" name=""/>
        <dsp:cNvSpPr/>
      </dsp:nvSpPr>
      <dsp:spPr>
        <a:xfrm>
          <a:off x="5542697" y="1082818"/>
          <a:ext cx="1612108" cy="1384043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6510" rIns="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300" kern="1200" dirty="0"/>
            <a:t>Παρουσιάζουν χρονική υστέρηση</a:t>
          </a:r>
        </a:p>
      </dsp:txBody>
      <dsp:txXfrm>
        <a:off x="5792376" y="1297175"/>
        <a:ext cx="1112750" cy="955329"/>
      </dsp:txXfrm>
    </dsp:sp>
    <dsp:sp modelId="{2F63DF67-D293-45D5-8A96-1A036E5AB5BB}">
      <dsp:nvSpPr>
        <dsp:cNvPr id="0" name=""/>
        <dsp:cNvSpPr/>
      </dsp:nvSpPr>
      <dsp:spPr>
        <a:xfrm>
          <a:off x="6943351" y="1711672"/>
          <a:ext cx="188050" cy="16209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7E1BC9-37AC-4A6B-AB86-766570A8C5AD}">
      <dsp:nvSpPr>
        <dsp:cNvPr id="0" name=""/>
        <dsp:cNvSpPr/>
      </dsp:nvSpPr>
      <dsp:spPr>
        <a:xfrm>
          <a:off x="6935658" y="1863449"/>
          <a:ext cx="1612108" cy="1384043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rcRect/>
          <a:stretch>
            <a:fillRect l="-7000" r="-7000"/>
          </a:stretch>
        </a:blip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53AA46-5D78-43AF-8890-457EAED2E2BB}">
      <dsp:nvSpPr>
        <dsp:cNvPr id="0" name=""/>
        <dsp:cNvSpPr/>
      </dsp:nvSpPr>
      <dsp:spPr>
        <a:xfrm>
          <a:off x="7257054" y="1894394"/>
          <a:ext cx="188050" cy="16209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C787BD-63C7-467E-A5E0-0994467ECC76}">
      <dsp:nvSpPr>
        <dsp:cNvPr id="0" name=""/>
        <dsp:cNvSpPr/>
      </dsp:nvSpPr>
      <dsp:spPr>
        <a:xfrm>
          <a:off x="1607830" y="0"/>
          <a:ext cx="1959111" cy="10883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kern="1200" dirty="0"/>
            <a:t>Πριν κάποια χρόνια</a:t>
          </a:r>
        </a:p>
      </dsp:txBody>
      <dsp:txXfrm>
        <a:off x="1639708" y="31878"/>
        <a:ext cx="1895355" cy="1024639"/>
      </dsp:txXfrm>
    </dsp:sp>
    <dsp:sp modelId="{DD2C32F7-8803-458C-9391-0CB0A57F28B9}">
      <dsp:nvSpPr>
        <dsp:cNvPr id="0" name=""/>
        <dsp:cNvSpPr/>
      </dsp:nvSpPr>
      <dsp:spPr>
        <a:xfrm rot="5400000">
          <a:off x="2383311" y="1115605"/>
          <a:ext cx="408148" cy="4897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600" kern="1200"/>
        </a:p>
      </dsp:txBody>
      <dsp:txXfrm rot="-5400000">
        <a:off x="2440452" y="1156419"/>
        <a:ext cx="293867" cy="285704"/>
      </dsp:txXfrm>
    </dsp:sp>
    <dsp:sp modelId="{2232F6FA-056E-4592-BA65-2C58D18BF8C4}">
      <dsp:nvSpPr>
        <dsp:cNvPr id="0" name=""/>
        <dsp:cNvSpPr/>
      </dsp:nvSpPr>
      <dsp:spPr>
        <a:xfrm>
          <a:off x="1607830" y="1632592"/>
          <a:ext cx="1959111" cy="10883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kern="1200" dirty="0"/>
            <a:t>Περιορισμός στην πληροφορία</a:t>
          </a:r>
        </a:p>
      </dsp:txBody>
      <dsp:txXfrm>
        <a:off x="1639708" y="1664470"/>
        <a:ext cx="1895355" cy="1024639"/>
      </dsp:txXfrm>
    </dsp:sp>
    <dsp:sp modelId="{25719E77-6F0F-4F23-8D53-4B03D76F53CD}">
      <dsp:nvSpPr>
        <dsp:cNvPr id="0" name=""/>
        <dsp:cNvSpPr/>
      </dsp:nvSpPr>
      <dsp:spPr>
        <a:xfrm rot="5400000">
          <a:off x="2383311" y="2748198"/>
          <a:ext cx="408148" cy="4897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600" kern="1200"/>
        </a:p>
      </dsp:txBody>
      <dsp:txXfrm rot="-5400000">
        <a:off x="2440452" y="2789012"/>
        <a:ext cx="293867" cy="285704"/>
      </dsp:txXfrm>
    </dsp:sp>
    <dsp:sp modelId="{B91B8DE0-F7A6-4692-A0BC-9DDAD2CD46F2}">
      <dsp:nvSpPr>
        <dsp:cNvPr id="0" name=""/>
        <dsp:cNvSpPr/>
      </dsp:nvSpPr>
      <dsp:spPr>
        <a:xfrm>
          <a:off x="1607830" y="3265185"/>
          <a:ext cx="1959111" cy="10883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kern="1200" dirty="0"/>
            <a:t>Αποτέλεσμα ?</a:t>
          </a:r>
        </a:p>
      </dsp:txBody>
      <dsp:txXfrm>
        <a:off x="1639708" y="3297063"/>
        <a:ext cx="1895355" cy="102463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C787BD-63C7-467E-A5E0-0994467ECC76}">
      <dsp:nvSpPr>
        <dsp:cNvPr id="0" name=""/>
        <dsp:cNvSpPr/>
      </dsp:nvSpPr>
      <dsp:spPr>
        <a:xfrm>
          <a:off x="1487823" y="0"/>
          <a:ext cx="1915524" cy="106418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kern="1200" dirty="0"/>
            <a:t>Σήμερα</a:t>
          </a:r>
        </a:p>
      </dsp:txBody>
      <dsp:txXfrm>
        <a:off x="1518992" y="31169"/>
        <a:ext cx="1853186" cy="1001842"/>
      </dsp:txXfrm>
    </dsp:sp>
    <dsp:sp modelId="{DD2C32F7-8803-458C-9391-0CB0A57F28B9}">
      <dsp:nvSpPr>
        <dsp:cNvPr id="0" name=""/>
        <dsp:cNvSpPr/>
      </dsp:nvSpPr>
      <dsp:spPr>
        <a:xfrm rot="5400000">
          <a:off x="2246051" y="1090785"/>
          <a:ext cx="399067" cy="4788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2000" kern="1200"/>
        </a:p>
      </dsp:txBody>
      <dsp:txXfrm rot="-5400000">
        <a:off x="2301920" y="1130692"/>
        <a:ext cx="287329" cy="279347"/>
      </dsp:txXfrm>
    </dsp:sp>
    <dsp:sp modelId="{2232F6FA-056E-4592-BA65-2C58D18BF8C4}">
      <dsp:nvSpPr>
        <dsp:cNvPr id="0" name=""/>
        <dsp:cNvSpPr/>
      </dsp:nvSpPr>
      <dsp:spPr>
        <a:xfrm>
          <a:off x="1487823" y="1596270"/>
          <a:ext cx="1915524" cy="106418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kern="1200" dirty="0" err="1"/>
            <a:t>Υπερ</a:t>
          </a:r>
          <a:r>
            <a:rPr lang="el-GR" sz="2000" kern="1200" dirty="0"/>
            <a:t>-πληροφορία</a:t>
          </a:r>
        </a:p>
      </dsp:txBody>
      <dsp:txXfrm>
        <a:off x="1518992" y="1627439"/>
        <a:ext cx="1853186" cy="1001842"/>
      </dsp:txXfrm>
    </dsp:sp>
    <dsp:sp modelId="{25719E77-6F0F-4F23-8D53-4B03D76F53CD}">
      <dsp:nvSpPr>
        <dsp:cNvPr id="0" name=""/>
        <dsp:cNvSpPr/>
      </dsp:nvSpPr>
      <dsp:spPr>
        <a:xfrm rot="5400000">
          <a:off x="2246051" y="2687055"/>
          <a:ext cx="399067" cy="4788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2000" kern="1200"/>
        </a:p>
      </dsp:txBody>
      <dsp:txXfrm rot="-5400000">
        <a:off x="2301920" y="2726962"/>
        <a:ext cx="287329" cy="279347"/>
      </dsp:txXfrm>
    </dsp:sp>
    <dsp:sp modelId="{B91B8DE0-F7A6-4692-A0BC-9DDAD2CD46F2}">
      <dsp:nvSpPr>
        <dsp:cNvPr id="0" name=""/>
        <dsp:cNvSpPr/>
      </dsp:nvSpPr>
      <dsp:spPr>
        <a:xfrm>
          <a:off x="1487823" y="3192541"/>
          <a:ext cx="1915524" cy="106418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kern="1200" dirty="0"/>
            <a:t>Αποτέλεσμα ?</a:t>
          </a:r>
        </a:p>
      </dsp:txBody>
      <dsp:txXfrm>
        <a:off x="1518992" y="3223710"/>
        <a:ext cx="1853186" cy="10018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E6FF0E-DAD8-4323-8C8E-C8DB523F0579}" type="datetimeFigureOut">
              <a:rPr lang="el-GR" smtClean="0"/>
              <a:t>29/5/2023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5E337D-95D3-4A29-AE9D-B9E5620125C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80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6FC336E-49E5-46D9-B0CF-014D1289AB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C0AC3A0F-FF71-4A4B-AB99-06545F994B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D44566E-4BDB-4FEE-95EC-5B752F9C3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DC510-0E47-45B7-B810-9B2CD56A7ADB}" type="datetime1">
              <a:rPr lang="el-GR" smtClean="0"/>
              <a:t>29/5/2023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1CEF8D5-4264-4FFF-A1EB-ACA713883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FD3CDCB-93ED-486A-BE55-F7852ECEC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B06BF-A30F-4E0B-B84B-EEDC520DE1D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89984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081CF46-0FF0-4CDD-934A-AB5CB0355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2FB6351-3E52-4405-8DE7-86DF072EEE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081FF41-C78A-4AEB-BCE2-8787C4155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433B8-0F88-47A1-9DAF-D424B01CF9D5}" type="datetime1">
              <a:rPr lang="el-GR" smtClean="0"/>
              <a:t>29/5/2023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03AB2F4-1A46-472F-B319-DFFFD4D4A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2878DB0-90E2-4DBB-8EDC-F1A0A9A7C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B06BF-A30F-4E0B-B84B-EEDC520DE1D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35808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69CAE30-527D-4549-B678-09E00CBC3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FA48DDA-5D33-4F52-A277-CA33DC4585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B6F05FD-950E-4BDA-875C-4A3803048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840ED-9DEB-43B7-B7BB-D77990A20D84}" type="datetime1">
              <a:rPr lang="el-GR" smtClean="0"/>
              <a:t>29/5/2023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0B45ECF-BAF4-408D-9825-ACDE37432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42214EC-3C8E-47B7-855C-EC0E09F5B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B06BF-A30F-4E0B-B84B-EEDC520DE1D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09848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619902C-F586-4608-8451-46B8B9765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55A35B-AA96-487C-A9ED-AF3FEC42E9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6265974F-19CB-4C76-B968-87391254DD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3A5100DB-FC32-4271-B789-3927B25AD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0467C-C68E-46E1-9145-494990E973C3}" type="datetime1">
              <a:rPr lang="el-GR" smtClean="0"/>
              <a:t>29/5/2023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EEAFF62F-B9A3-4C95-82C2-66F7C61FC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E9F6D066-C8DB-4561-926F-8E3EBB384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B06BF-A30F-4E0B-B84B-EEDC520DE1D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17375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11274AA-97C9-4F37-BB3C-F9267DF28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433954FB-F47B-4CE8-A154-8F39CF3B5F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63FF1787-2931-48D2-A683-330CD5FF36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1074274-8BC1-4AB7-96E1-647A79A009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34F08820-6025-4D6F-9B91-5477D76BB6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08111964-2282-4DD5-8106-15D3CC512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5FC38-6845-45DF-8503-2C3961A6B92F}" type="datetime1">
              <a:rPr lang="el-GR" smtClean="0"/>
              <a:t>29/5/2023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5E4F4257-9E0C-4132-9845-D36A7B956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6E576B12-B864-4159-AB0C-431BCFA7E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B06BF-A30F-4E0B-B84B-EEDC520DE1D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55041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9A26667-852A-4A7E-9961-F1825864B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958A6F9A-82AB-4881-A71D-73E67D102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77CD4-7FBE-48F9-89BB-68F60DDF55FB}" type="datetime1">
              <a:rPr lang="el-GR" smtClean="0"/>
              <a:t>29/5/2023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65E4000D-B590-4C2E-885F-6BA8C5561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4FE9D4CF-5C44-4CCA-8F34-F42194CD8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B06BF-A30F-4E0B-B84B-EEDC520DE1D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92006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288171A9-E0A3-4A24-A3D3-E1F15840C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84075-107E-475E-8C8D-DFE0E247E517}" type="datetime1">
              <a:rPr lang="el-GR" smtClean="0"/>
              <a:t>29/5/2023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7F7EA100-07B7-4A8C-8C74-C61F70191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974132BC-3D19-4389-BB8C-CB3F71F34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B06BF-A30F-4E0B-B84B-EEDC520DE1D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01879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809B95D-8102-4BE7-B747-AF322522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38DE948-27B0-454A-B3C5-E1F0BF91E3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CDAFF53E-06DF-4631-851C-349D44620A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A21F8F6D-9E4F-4BEF-B9FB-F602BADBD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D454-D808-4230-9443-6987B0A3BF51}" type="datetime1">
              <a:rPr lang="el-GR" smtClean="0"/>
              <a:t>29/5/2023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659885BD-9C1E-4BB3-B9EA-7F8ADCDA6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FF8D8740-26BD-4F53-8944-FE6267BE2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B06BF-A30F-4E0B-B84B-EEDC520DE1D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94182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3A8DBCB-94E3-44EA-B7CA-E9F319800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2D03ABB0-9264-49C8-A208-463029582A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1A1F6353-75A5-4171-B70A-8702D223EF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88A693EC-E749-47C6-BDCE-3B4BBD229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457D2-0710-4FF4-9712-6509BB762B75}" type="datetime1">
              <a:rPr lang="el-GR" smtClean="0"/>
              <a:t>29/5/2023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E69208EE-8AE6-40AC-837C-9F9E49F3D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871C8AD2-2EA0-4CCA-A69F-588373D85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B06BF-A30F-4E0B-B84B-EEDC520DE1D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76003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623B285-5CF2-4BC1-AE01-8474B92C5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886CA786-5C61-40AD-953A-7A8BFF0FDF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D10C11F-72D2-443C-8B8F-39E9E38D8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DF4E4-66B7-4581-A919-C69482F8C9A5}" type="datetime1">
              <a:rPr lang="el-GR" smtClean="0"/>
              <a:t>29/5/2023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B2A64D3-1B22-410E-A865-A029B09D9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7ED06DE-7B71-47C5-99C7-3EA5C722F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B06BF-A30F-4E0B-B84B-EEDC520DE1D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65326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49E59FEE-61B8-4711-A554-5F211383B5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E7792BC1-8DFA-4FC2-94D6-CA5C9C1ABF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91070F5-DCA9-42DE-A3FA-FCC41FE64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F71ED-4742-478C-8812-1516328E823D}" type="datetime1">
              <a:rPr lang="el-GR" smtClean="0"/>
              <a:t>29/5/2023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206604D-7AC8-4E5E-94D2-B820BE406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413852E-7313-4A62-BB2F-C9A9F9EDE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B06BF-A30F-4E0B-B84B-EEDC520DE1D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9325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E85D5186-5710-42E4-B4E2-A824EEB21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1EF66ABB-F313-48F2-AB5E-45AC57726A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C5CE0B6-D28D-4FE8-AA18-CE7C30A49D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40496-9FAA-4046-BF33-4543D1475E5B}" type="datetime1">
              <a:rPr lang="el-GR" smtClean="0"/>
              <a:t>29/5/2023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ED4B165-E84C-44E5-BC6C-800D39D806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BF414A6-2956-489F-8CF8-876C4474E1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B06BF-A30F-4E0B-B84B-EEDC520DE1D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36921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jp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hyperlink" Target="mailto:kkoukaras@certh.gr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jpeg"/><Relationship Id="rId7" Type="http://schemas.openxmlformats.org/officeDocument/2006/relationships/image" Target="../media/image11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4.png"/><Relationship Id="rId4" Type="http://schemas.openxmlformats.org/officeDocument/2006/relationships/image" Target="../media/image8.jpe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gif"/><Relationship Id="rId1" Type="http://schemas.microsoft.com/office/2007/relationships/media" Target="../media/media1.gif"/><Relationship Id="rId5" Type="http://schemas.openxmlformats.org/officeDocument/2006/relationships/image" Target="../media/image24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13" Type="http://schemas.openxmlformats.org/officeDocument/2006/relationships/image" Target="../media/image25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nab.certh.gr/" TargetMode="External"/><Relationship Id="rId13" Type="http://schemas.openxmlformats.org/officeDocument/2006/relationships/image" Target="../media/image36.jpeg"/><Relationship Id="rId18" Type="http://schemas.openxmlformats.org/officeDocument/2006/relationships/image" Target="../media/image41.png"/><Relationship Id="rId3" Type="http://schemas.openxmlformats.org/officeDocument/2006/relationships/hyperlink" Target="mailto:kkoukaras@certh.gr" TargetMode="External"/><Relationship Id="rId21" Type="http://schemas.openxmlformats.org/officeDocument/2006/relationships/hyperlink" Target="mailto:sdidos@certh.gr" TargetMode="External"/><Relationship Id="rId7" Type="http://schemas.openxmlformats.org/officeDocument/2006/relationships/hyperlink" Target="https://www.certh.gr/" TargetMode="External"/><Relationship Id="rId12" Type="http://schemas.openxmlformats.org/officeDocument/2006/relationships/image" Target="../media/image35.jpeg"/><Relationship Id="rId17" Type="http://schemas.openxmlformats.org/officeDocument/2006/relationships/image" Target="../media/image40.jpeg"/><Relationship Id="rId2" Type="http://schemas.openxmlformats.org/officeDocument/2006/relationships/hyperlink" Target="mailto:argiriou@certh.gr" TargetMode="External"/><Relationship Id="rId16" Type="http://schemas.openxmlformats.org/officeDocument/2006/relationships/image" Target="../media/image39.webp"/><Relationship Id="rId20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adatsoureki@certh.gr" TargetMode="External"/><Relationship Id="rId11" Type="http://schemas.openxmlformats.org/officeDocument/2006/relationships/hyperlink" Target="mailto:george.tsiolas@certh.gr" TargetMode="External"/><Relationship Id="rId5" Type="http://schemas.openxmlformats.org/officeDocument/2006/relationships/hyperlink" Target="mailto:kyritsimaria@certh.gr" TargetMode="External"/><Relationship Id="rId15" Type="http://schemas.openxmlformats.org/officeDocument/2006/relationships/image" Target="../media/image38.jpeg"/><Relationship Id="rId10" Type="http://schemas.openxmlformats.org/officeDocument/2006/relationships/image" Target="../media/image34.png"/><Relationship Id="rId19" Type="http://schemas.openxmlformats.org/officeDocument/2006/relationships/hyperlink" Target="mailto:nmougiou@certh.gr" TargetMode="External"/><Relationship Id="rId4" Type="http://schemas.openxmlformats.org/officeDocument/2006/relationships/hyperlink" Target="mailto:sofia_micha28@certh.gr" TargetMode="External"/><Relationship Id="rId9" Type="http://schemas.openxmlformats.org/officeDocument/2006/relationships/image" Target="../media/image33.png"/><Relationship Id="rId14" Type="http://schemas.openxmlformats.org/officeDocument/2006/relationships/image" Target="../media/image37.jpeg"/><Relationship Id="rId22" Type="http://schemas.openxmlformats.org/officeDocument/2006/relationships/image" Target="../media/image4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Ομάδα 3">
            <a:extLst>
              <a:ext uri="{FF2B5EF4-FFF2-40B4-BE49-F238E27FC236}">
                <a16:creationId xmlns:a16="http://schemas.microsoft.com/office/drawing/2014/main" id="{CFE58BAA-30D1-45C6-BC3D-B50267319186}"/>
              </a:ext>
            </a:extLst>
          </p:cNvPr>
          <p:cNvGrpSpPr/>
          <p:nvPr/>
        </p:nvGrpSpPr>
        <p:grpSpPr>
          <a:xfrm>
            <a:off x="5945033" y="4324151"/>
            <a:ext cx="3964503" cy="2123639"/>
            <a:chOff x="5810981" y="4071086"/>
            <a:chExt cx="3964503" cy="2123639"/>
          </a:xfrm>
        </p:grpSpPr>
        <p:pic>
          <p:nvPicPr>
            <p:cNvPr id="6" name="Εικόνα 5">
              <a:extLst>
                <a:ext uri="{FF2B5EF4-FFF2-40B4-BE49-F238E27FC236}">
                  <a16:creationId xmlns:a16="http://schemas.microsoft.com/office/drawing/2014/main" id="{78B8E832-6474-4E54-8720-8B807B200A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0844" y="5253636"/>
              <a:ext cx="1716259" cy="941089"/>
            </a:xfrm>
            <a:prstGeom prst="rect">
              <a:avLst/>
            </a:prstGeom>
          </p:spPr>
        </p:pic>
        <p:pic>
          <p:nvPicPr>
            <p:cNvPr id="9" name="Εικόνα 8">
              <a:extLst>
                <a:ext uri="{FF2B5EF4-FFF2-40B4-BE49-F238E27FC236}">
                  <a16:creationId xmlns:a16="http://schemas.microsoft.com/office/drawing/2014/main" id="{14BEFF66-77D8-4962-B7B0-90636F08C5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10981" y="4071086"/>
              <a:ext cx="3964503" cy="1169734"/>
            </a:xfrm>
            <a:prstGeom prst="rect">
              <a:avLst/>
            </a:prstGeom>
          </p:spPr>
        </p:pic>
      </p:grpSp>
      <p:sp>
        <p:nvSpPr>
          <p:cNvPr id="15" name="Θέση αριθμού διαφάνειας 14">
            <a:extLst>
              <a:ext uri="{FF2B5EF4-FFF2-40B4-BE49-F238E27FC236}">
                <a16:creationId xmlns:a16="http://schemas.microsoft.com/office/drawing/2014/main" id="{36690886-E4BA-4F8D-8D7F-FFFF3D23A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1280" y="6356350"/>
            <a:ext cx="2743200" cy="365125"/>
          </a:xfrm>
        </p:spPr>
        <p:txBody>
          <a:bodyPr/>
          <a:lstStyle/>
          <a:p>
            <a:fld id="{C22B06BF-A30F-4E0B-B84B-EEDC520DE1DF}" type="slidenum">
              <a:rPr lang="el-GR" sz="1100" smtClean="0"/>
              <a:t>1</a:t>
            </a:fld>
            <a:endParaRPr lang="el-GR" sz="1100" dirty="0"/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0DA4CF8F-63DD-462A-96AB-230DF47A0486}"/>
              </a:ext>
            </a:extLst>
          </p:cNvPr>
          <p:cNvSpPr/>
          <p:nvPr/>
        </p:nvSpPr>
        <p:spPr>
          <a:xfrm>
            <a:off x="3666941" y="3258465"/>
            <a:ext cx="85148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l-GR" dirty="0">
                <a:solidFill>
                  <a:srgbClr val="1F497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Κων/νος </a:t>
            </a:r>
            <a:r>
              <a:rPr lang="el-GR" dirty="0" err="1">
                <a:solidFill>
                  <a:srgbClr val="1F497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Κουκάρας</a:t>
            </a:r>
            <a:r>
              <a:rPr lang="el-GR" dirty="0">
                <a:solidFill>
                  <a:srgbClr val="1F497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Βιολόγος</a:t>
            </a:r>
            <a:endParaRPr lang="el-GR" b="1" baseline="30000" dirty="0">
              <a:solidFill>
                <a:srgbClr val="1F497D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spcBef>
                <a:spcPts val="600"/>
              </a:spcBef>
            </a:pPr>
            <a:r>
              <a:rPr lang="el-GR" sz="13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Ινστιτούτο Εφαρμοσμένων </a:t>
            </a:r>
            <a:r>
              <a:rPr lang="el-GR" sz="13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Βιοεπιστημών</a:t>
            </a:r>
            <a:r>
              <a:rPr lang="el-GR" sz="13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(ΙΝΕΒ), ΕΚΕΤΑ (</a:t>
            </a:r>
            <a:r>
              <a:rPr lang="en-US" sz="1300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kkoukaras@certh.gr</a:t>
            </a:r>
            <a:r>
              <a:rPr lang="el-GR" sz="13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55916852-B1C2-4F78-851F-80E9F7077752}"/>
              </a:ext>
            </a:extLst>
          </p:cNvPr>
          <p:cNvSpPr txBox="1">
            <a:spLocks noChangeArrowheads="1"/>
          </p:cNvSpPr>
          <p:nvPr/>
        </p:nvSpPr>
        <p:spPr>
          <a:xfrm>
            <a:off x="3666942" y="1597551"/>
            <a:ext cx="8379284" cy="1597773"/>
          </a:xfrm>
          <a:prstGeom prst="rect">
            <a:avLst/>
          </a:prstGeom>
        </p:spPr>
        <p:txBody>
          <a:bodyPr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defRPr/>
            </a:pPr>
            <a:r>
              <a:rPr lang="el-GR" sz="3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Η παρακολούθηση της παράκτιας ζώνης με έμφαση στην πρόβλεψη εμφάνισης φυσικών φαινομένων:                       Ο ρόλος των νέων τεχνολογιών</a:t>
            </a:r>
            <a:endParaRPr lang="en-GB" sz="34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83DB31AF-E8E6-4E9C-87E9-E7FB4C78D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66942" y="6120698"/>
            <a:ext cx="1471588" cy="365125"/>
          </a:xfrm>
        </p:spPr>
        <p:txBody>
          <a:bodyPr/>
          <a:lstStyle/>
          <a:p>
            <a:r>
              <a:rPr lang="el-GR" sz="1100" dirty="0">
                <a:solidFill>
                  <a:schemeClr val="tx1"/>
                </a:solidFill>
              </a:rPr>
              <a:t>Ιερισσός</a:t>
            </a:r>
            <a:r>
              <a:rPr lang="en-GB" sz="1100" dirty="0">
                <a:solidFill>
                  <a:schemeClr val="tx1"/>
                </a:solidFill>
              </a:rPr>
              <a:t>, </a:t>
            </a:r>
            <a:r>
              <a:rPr lang="el-GR" sz="1100" dirty="0">
                <a:solidFill>
                  <a:schemeClr val="tx1"/>
                </a:solidFill>
              </a:rPr>
              <a:t>30.5.2023</a:t>
            </a:r>
          </a:p>
        </p:txBody>
      </p:sp>
      <p:pic>
        <p:nvPicPr>
          <p:cNvPr id="19" name="Εικόνα 18">
            <a:extLst>
              <a:ext uri="{FF2B5EF4-FFF2-40B4-BE49-F238E27FC236}">
                <a16:creationId xmlns:a16="http://schemas.microsoft.com/office/drawing/2014/main" id="{4C5FB769-9784-496F-B421-8BBD689D14B8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013" y="55330"/>
            <a:ext cx="2413532" cy="850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Εικόνα 19" descr="Εικόνα που περιέχει κείμενο, γραφιστική, νερό, γραμματοσειρά&#10;&#10;Περιγραφή που δημιουργήθηκε αυτόματα">
            <a:extLst>
              <a:ext uri="{FF2B5EF4-FFF2-40B4-BE49-F238E27FC236}">
                <a16:creationId xmlns:a16="http://schemas.microsoft.com/office/drawing/2014/main" id="{71F681AC-5246-4E4E-B1BA-6ADA273A50E5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0"/>
          <a:stretch/>
        </p:blipFill>
        <p:spPr bwMode="auto">
          <a:xfrm>
            <a:off x="9432235" y="-104221"/>
            <a:ext cx="2749584" cy="12052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Picture Placeholder 17" descr="Large full slide image">
            <a:extLst>
              <a:ext uri="{FF2B5EF4-FFF2-40B4-BE49-F238E27FC236}">
                <a16:creationId xmlns:a16="http://schemas.microsoft.com/office/drawing/2014/main" id="{47BE5974-113C-4CF6-8DE0-43FCF8F1FB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0800000">
            <a:off x="-2205538" y="-2621"/>
            <a:ext cx="58724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561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D1EEC328-5E09-438D-9BE3-903CA26E6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3011" y="6356350"/>
            <a:ext cx="866272" cy="365125"/>
          </a:xfrm>
        </p:spPr>
        <p:txBody>
          <a:bodyPr/>
          <a:lstStyle/>
          <a:p>
            <a:fld id="{C22B06BF-A30F-4E0B-B84B-EEDC520DE1DF}" type="slidenum">
              <a:rPr lang="el-GR" sz="1100" smtClean="0"/>
              <a:t>2</a:t>
            </a:fld>
            <a:endParaRPr lang="el-GR" sz="1100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F112D683-5834-4047-9027-943762D40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147" y="6210913"/>
            <a:ext cx="1460852" cy="426898"/>
          </a:xfrm>
          <a:prstGeom prst="rect">
            <a:avLst/>
          </a:prstGeom>
        </p:spPr>
      </p:pic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CA48469-D9B9-4E10-9D26-667AC6F67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10214811" cy="365125"/>
          </a:xfrm>
        </p:spPr>
        <p:txBody>
          <a:bodyPr/>
          <a:lstStyle/>
          <a:p>
            <a:pPr algn="r"/>
            <a:r>
              <a:rPr lang="el-GR" i="1" dirty="0"/>
              <a:t>Ιερισσός, 30</a:t>
            </a:r>
            <a:r>
              <a:rPr lang="el-GR" dirty="0"/>
              <a:t>.5.2023</a:t>
            </a:r>
          </a:p>
        </p:txBody>
      </p:sp>
      <p:sp>
        <p:nvSpPr>
          <p:cNvPr id="9" name="Text Placeholder 38">
            <a:extLst>
              <a:ext uri="{FF2B5EF4-FFF2-40B4-BE49-F238E27FC236}">
                <a16:creationId xmlns:a16="http://schemas.microsoft.com/office/drawing/2014/main" id="{8C9C3FE3-350D-47CA-94F3-CE101EEA353B}"/>
              </a:ext>
            </a:extLst>
          </p:cNvPr>
          <p:cNvSpPr txBox="1">
            <a:spLocks/>
          </p:cNvSpPr>
          <p:nvPr/>
        </p:nvSpPr>
        <p:spPr>
          <a:xfrm>
            <a:off x="2608847" y="364252"/>
            <a:ext cx="6673516" cy="4878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l-GR" b="1" dirty="0">
                <a:solidFill>
                  <a:schemeClr val="tx2"/>
                </a:solidFill>
              </a:rPr>
              <a:t>Τότε μάλλον είναι αργά..</a:t>
            </a:r>
            <a:endParaRPr lang="en-GB" b="1" dirty="0">
              <a:solidFill>
                <a:schemeClr val="tx2"/>
              </a:solidFill>
            </a:endParaRPr>
          </a:p>
        </p:txBody>
      </p:sp>
      <p:grpSp>
        <p:nvGrpSpPr>
          <p:cNvPr id="11" name="17 - Ομάδα">
            <a:extLst>
              <a:ext uri="{FF2B5EF4-FFF2-40B4-BE49-F238E27FC236}">
                <a16:creationId xmlns:a16="http://schemas.microsoft.com/office/drawing/2014/main" id="{134FFADD-6DE9-460F-AE26-456D97B01777}"/>
              </a:ext>
            </a:extLst>
          </p:cNvPr>
          <p:cNvGrpSpPr/>
          <p:nvPr/>
        </p:nvGrpSpPr>
        <p:grpSpPr>
          <a:xfrm>
            <a:off x="462184" y="1124888"/>
            <a:ext cx="7825769" cy="2141850"/>
            <a:chOff x="213531" y="1197076"/>
            <a:chExt cx="7825769" cy="2141850"/>
          </a:xfrm>
        </p:grpSpPr>
        <p:sp>
          <p:nvSpPr>
            <p:cNvPr id="12" name="16 - Ορθογώνιο">
              <a:extLst>
                <a:ext uri="{FF2B5EF4-FFF2-40B4-BE49-F238E27FC236}">
                  <a16:creationId xmlns:a16="http://schemas.microsoft.com/office/drawing/2014/main" id="{0AE68BAE-8CDE-4EFB-845B-38CDDC92071C}"/>
                </a:ext>
              </a:extLst>
            </p:cNvPr>
            <p:cNvSpPr/>
            <p:nvPr/>
          </p:nvSpPr>
          <p:spPr>
            <a:xfrm>
              <a:off x="213531" y="3000372"/>
              <a:ext cx="7825769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l-GR" sz="1600" dirty="0">
                  <a:solidFill>
                    <a:schemeClr val="accent1">
                      <a:lumMod val="75000"/>
                    </a:schemeClr>
                  </a:solidFill>
                </a:rPr>
                <a:t>Βλεννώδεις μάζες</a:t>
              </a:r>
            </a:p>
          </p:txBody>
        </p:sp>
        <p:pic>
          <p:nvPicPr>
            <p:cNvPr id="13" name="Picture 5">
              <a:extLst>
                <a:ext uri="{FF2B5EF4-FFF2-40B4-BE49-F238E27FC236}">
                  <a16:creationId xmlns:a16="http://schemas.microsoft.com/office/drawing/2014/main" id="{265F60A6-8720-4E51-AAD2-0EA4D30F3F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13531" y="1197076"/>
              <a:ext cx="2600325" cy="1762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4" name="Picture 12" descr="Σχετική εικόνα">
              <a:extLst>
                <a:ext uri="{FF2B5EF4-FFF2-40B4-BE49-F238E27FC236}">
                  <a16:creationId xmlns:a16="http://schemas.microsoft.com/office/drawing/2014/main" id="{C34A3751-A2CE-4E6D-AA59-1D57F6A063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880800" y="1214422"/>
              <a:ext cx="2738442" cy="1744779"/>
            </a:xfrm>
            <a:prstGeom prst="rect">
              <a:avLst/>
            </a:prstGeom>
            <a:noFill/>
          </p:spPr>
        </p:pic>
      </p:grpSp>
      <p:grpSp>
        <p:nvGrpSpPr>
          <p:cNvPr id="16" name="21 - Ομάδα">
            <a:extLst>
              <a:ext uri="{FF2B5EF4-FFF2-40B4-BE49-F238E27FC236}">
                <a16:creationId xmlns:a16="http://schemas.microsoft.com/office/drawing/2014/main" id="{04F191BE-75EF-48DE-97B8-765A933C8D0A}"/>
              </a:ext>
            </a:extLst>
          </p:cNvPr>
          <p:cNvGrpSpPr/>
          <p:nvPr/>
        </p:nvGrpSpPr>
        <p:grpSpPr>
          <a:xfrm>
            <a:off x="8896237" y="1142234"/>
            <a:ext cx="2676525" cy="2020029"/>
            <a:chOff x="1643042" y="3786190"/>
            <a:chExt cx="2676525" cy="2020029"/>
          </a:xfrm>
        </p:grpSpPr>
        <p:pic>
          <p:nvPicPr>
            <p:cNvPr id="17" name="Picture 8" descr="Αποτέλεσμα εικόνας για μέδουσες">
              <a:extLst>
                <a:ext uri="{FF2B5EF4-FFF2-40B4-BE49-F238E27FC236}">
                  <a16:creationId xmlns:a16="http://schemas.microsoft.com/office/drawing/2014/main" id="{0135E0AB-FE1C-4115-9C2D-E9265C063D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643042" y="3786190"/>
              <a:ext cx="2676525" cy="1704976"/>
            </a:xfrm>
            <a:prstGeom prst="rect">
              <a:avLst/>
            </a:prstGeom>
            <a:noFill/>
          </p:spPr>
        </p:pic>
        <p:sp>
          <p:nvSpPr>
            <p:cNvPr id="18" name="24 - Ορθογώνιο">
              <a:extLst>
                <a:ext uri="{FF2B5EF4-FFF2-40B4-BE49-F238E27FC236}">
                  <a16:creationId xmlns:a16="http://schemas.microsoft.com/office/drawing/2014/main" id="{3AA2EA23-5EF8-449A-B108-01BBF3166355}"/>
                </a:ext>
              </a:extLst>
            </p:cNvPr>
            <p:cNvSpPr/>
            <p:nvPr/>
          </p:nvSpPr>
          <p:spPr>
            <a:xfrm>
              <a:off x="1643043" y="5467665"/>
              <a:ext cx="267652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l-GR" sz="1600" dirty="0">
                  <a:solidFill>
                    <a:schemeClr val="accent1">
                      <a:lumMod val="75000"/>
                    </a:schemeClr>
                  </a:solidFill>
                </a:rPr>
                <a:t>Αύξηση μεδουσών</a:t>
              </a:r>
            </a:p>
          </p:txBody>
        </p:sp>
      </p:grpSp>
      <p:grpSp>
        <p:nvGrpSpPr>
          <p:cNvPr id="19" name="23 - Ομάδα">
            <a:extLst>
              <a:ext uri="{FF2B5EF4-FFF2-40B4-BE49-F238E27FC236}">
                <a16:creationId xmlns:a16="http://schemas.microsoft.com/office/drawing/2014/main" id="{F40660CB-DAC8-4C5B-ACE7-914F40301775}"/>
              </a:ext>
            </a:extLst>
          </p:cNvPr>
          <p:cNvGrpSpPr/>
          <p:nvPr/>
        </p:nvGrpSpPr>
        <p:grpSpPr>
          <a:xfrm>
            <a:off x="462184" y="3545518"/>
            <a:ext cx="5392458" cy="2069912"/>
            <a:chOff x="5371466" y="3786190"/>
            <a:chExt cx="5392458" cy="2069912"/>
          </a:xfrm>
        </p:grpSpPr>
        <p:pic>
          <p:nvPicPr>
            <p:cNvPr id="20" name="Picture 6" descr="G:\pc_kostas\koukaras\noctiluca bloom.jpg">
              <a:extLst>
                <a:ext uri="{FF2B5EF4-FFF2-40B4-BE49-F238E27FC236}">
                  <a16:creationId xmlns:a16="http://schemas.microsoft.com/office/drawing/2014/main" id="{644232D4-19CB-4EA6-ACA3-CE7C23DC3A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71467" y="3786190"/>
              <a:ext cx="2286016" cy="1714512"/>
            </a:xfrm>
            <a:prstGeom prst="rect">
              <a:avLst/>
            </a:prstGeom>
            <a:noFill/>
          </p:spPr>
        </p:pic>
        <p:sp>
          <p:nvSpPr>
            <p:cNvPr id="21" name="22 - Ορθογώνιο">
              <a:extLst>
                <a:ext uri="{FF2B5EF4-FFF2-40B4-BE49-F238E27FC236}">
                  <a16:creationId xmlns:a16="http://schemas.microsoft.com/office/drawing/2014/main" id="{12DF235F-FDB4-411A-B5F0-21B6F862EF44}"/>
                </a:ext>
              </a:extLst>
            </p:cNvPr>
            <p:cNvSpPr/>
            <p:nvPr/>
          </p:nvSpPr>
          <p:spPr>
            <a:xfrm>
              <a:off x="5371466" y="5517548"/>
              <a:ext cx="539245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l-GR" sz="1600" dirty="0">
                  <a:solidFill>
                    <a:schemeClr val="accent1">
                      <a:lumMod val="75000"/>
                    </a:schemeClr>
                  </a:solidFill>
                </a:rPr>
                <a:t>Ερυθρά παλίρροια</a:t>
              </a:r>
            </a:p>
          </p:txBody>
        </p:sp>
      </p:grp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CEDA26D8-66DE-42BB-9C14-FCBDFEA306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232140" y="848547"/>
            <a:ext cx="1762125" cy="2349500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5CCF91AD-E71D-4F69-9279-DB681B64545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798" y="3541881"/>
            <a:ext cx="3029844" cy="1704976"/>
          </a:xfrm>
          <a:prstGeom prst="rect">
            <a:avLst/>
          </a:prstGeom>
        </p:spPr>
      </p:pic>
      <p:pic>
        <p:nvPicPr>
          <p:cNvPr id="23" name="Εικόνα 22">
            <a:extLst>
              <a:ext uri="{FF2B5EF4-FFF2-40B4-BE49-F238E27FC236}">
                <a16:creationId xmlns:a16="http://schemas.microsoft.com/office/drawing/2014/main" id="{E564EB24-35DF-400F-B644-F9126F67642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25142" y="3534760"/>
            <a:ext cx="2666196" cy="1714512"/>
          </a:xfrm>
          <a:prstGeom prst="rect">
            <a:avLst/>
          </a:prstGeom>
        </p:spPr>
      </p:pic>
      <p:sp>
        <p:nvSpPr>
          <p:cNvPr id="24" name="24 - Ορθογώνιο">
            <a:extLst>
              <a:ext uri="{FF2B5EF4-FFF2-40B4-BE49-F238E27FC236}">
                <a16:creationId xmlns:a16="http://schemas.microsoft.com/office/drawing/2014/main" id="{04AE9098-D69A-4CD8-BE9C-F885FFAB20EA}"/>
              </a:ext>
            </a:extLst>
          </p:cNvPr>
          <p:cNvSpPr/>
          <p:nvPr/>
        </p:nvSpPr>
        <p:spPr>
          <a:xfrm>
            <a:off x="6214814" y="5278844"/>
            <a:ext cx="26765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1600" dirty="0">
                <a:solidFill>
                  <a:schemeClr val="accent1">
                    <a:lumMod val="75000"/>
                  </a:schemeClr>
                </a:solidFill>
              </a:rPr>
              <a:t>Μαζικοί θάνατοι</a:t>
            </a:r>
          </a:p>
        </p:txBody>
      </p:sp>
      <p:pic>
        <p:nvPicPr>
          <p:cNvPr id="25" name="Εικόνα 24">
            <a:extLst>
              <a:ext uri="{FF2B5EF4-FFF2-40B4-BE49-F238E27FC236}">
                <a16:creationId xmlns:a16="http://schemas.microsoft.com/office/drawing/2014/main" id="{1F0DEC25-5BB2-4AEA-B394-BF20F4DAA1A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24211" y="3551279"/>
            <a:ext cx="2564730" cy="1708751"/>
          </a:xfrm>
          <a:prstGeom prst="rect">
            <a:avLst/>
          </a:prstGeom>
        </p:spPr>
      </p:pic>
      <p:sp>
        <p:nvSpPr>
          <p:cNvPr id="26" name="24 - Ορθογώνιο">
            <a:extLst>
              <a:ext uri="{FF2B5EF4-FFF2-40B4-BE49-F238E27FC236}">
                <a16:creationId xmlns:a16="http://schemas.microsoft.com/office/drawing/2014/main" id="{257DFBB4-0449-4416-8E93-1B5145E79C5F}"/>
              </a:ext>
            </a:extLst>
          </p:cNvPr>
          <p:cNvSpPr/>
          <p:nvPr/>
        </p:nvSpPr>
        <p:spPr>
          <a:xfrm>
            <a:off x="9224211" y="5270824"/>
            <a:ext cx="257074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1600" dirty="0">
                <a:solidFill>
                  <a:schemeClr val="accent1">
                    <a:lumMod val="75000"/>
                  </a:schemeClr>
                </a:solidFill>
              </a:rPr>
              <a:t>Μείωση </a:t>
            </a:r>
            <a:r>
              <a:rPr lang="el-GR" sz="1600" dirty="0" err="1">
                <a:solidFill>
                  <a:schemeClr val="accent1">
                    <a:lumMod val="75000"/>
                  </a:schemeClr>
                </a:solidFill>
              </a:rPr>
              <a:t>ιχθυοαποθεμάτων</a:t>
            </a:r>
            <a:endParaRPr lang="el-GR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011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D1EEC328-5E09-438D-9BE3-903CA26E6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3011" y="6356350"/>
            <a:ext cx="866272" cy="365125"/>
          </a:xfrm>
        </p:spPr>
        <p:txBody>
          <a:bodyPr/>
          <a:lstStyle/>
          <a:p>
            <a:fld id="{C22B06BF-A30F-4E0B-B84B-EEDC520DE1DF}" type="slidenum">
              <a:rPr lang="el-GR" sz="1100" smtClean="0"/>
              <a:t>3</a:t>
            </a:fld>
            <a:endParaRPr lang="el-GR" sz="1100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F112D683-5834-4047-9027-943762D40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147" y="6210913"/>
            <a:ext cx="1460852" cy="426898"/>
          </a:xfrm>
          <a:prstGeom prst="rect">
            <a:avLst/>
          </a:prstGeom>
        </p:spPr>
      </p:pic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CA48469-D9B9-4E10-9D26-667AC6F67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10214811" cy="365125"/>
          </a:xfrm>
        </p:spPr>
        <p:txBody>
          <a:bodyPr/>
          <a:lstStyle/>
          <a:p>
            <a:pPr algn="r"/>
            <a:r>
              <a:rPr lang="el-GR" i="1" dirty="0"/>
              <a:t>Ιερισσός, 30</a:t>
            </a:r>
            <a:r>
              <a:rPr lang="el-GR" dirty="0"/>
              <a:t>.5.2023</a:t>
            </a:r>
          </a:p>
        </p:txBody>
      </p:sp>
      <p:pic>
        <p:nvPicPr>
          <p:cNvPr id="15" name="Picture 7" descr="C:\Documents and Settings\Owner\Local Settings\Temporary Internet files\Content.IE5\VE4OHE4P\MC900434411[1].wmf">
            <a:extLst>
              <a:ext uri="{FF2B5EF4-FFF2-40B4-BE49-F238E27FC236}">
                <a16:creationId xmlns:a16="http://schemas.microsoft.com/office/drawing/2014/main" id="{473B6D7A-D540-4677-90BC-6FE523A5B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59004" y="5527987"/>
            <a:ext cx="757258" cy="8519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 Box 3">
            <a:extLst>
              <a:ext uri="{FF2B5EF4-FFF2-40B4-BE49-F238E27FC236}">
                <a16:creationId xmlns:a16="http://schemas.microsoft.com/office/drawing/2014/main" id="{B6D6EBC5-7D0E-490B-A2E6-40C64338B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903" y="956124"/>
            <a:ext cx="5657097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85750" indent="-285750" algn="just"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altLang="el-GR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Γνωρίζουμε πλήρως το οικοσύστημά μας ;</a:t>
            </a:r>
          </a:p>
          <a:p>
            <a:pPr marL="285750" indent="-285750" algn="just"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altLang="el-GR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Ξέρουμε πως λειτουργεί ;</a:t>
            </a:r>
          </a:p>
          <a:p>
            <a:pPr marL="285750" indent="-285750" algn="just"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altLang="el-GR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Γνωρίζουμε ποιος/οι είναι ο/οι παράγοντας/</a:t>
            </a:r>
            <a:r>
              <a:rPr lang="el-GR" altLang="el-GR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ες</a:t>
            </a:r>
            <a:r>
              <a:rPr lang="el-GR" altLang="el-GR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κλειδί ;</a:t>
            </a:r>
          </a:p>
          <a:p>
            <a:pPr marL="285750" indent="-285750" algn="just"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altLang="el-GR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Ξέρουμε την  αιτία κάποιων φαινομένων, από που ξεκινούν και πως εξαπλώνονται; </a:t>
            </a:r>
          </a:p>
          <a:p>
            <a:pPr marL="285750" indent="-285750" algn="just"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altLang="el-GR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Μπορούμε να προβλέψουμε τι θα γίνει, έστω και σε βραχυπρόθεσμη κλίμακα ;</a:t>
            </a:r>
          </a:p>
          <a:p>
            <a:pPr marL="285750" indent="-285750" algn="just"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altLang="el-GR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Μπορούμε να αποτρέψουμε επικίνδυνες καταστάσεις ; Είμαστε σε θέση να τις αντιμετωπίσουμε ;</a:t>
            </a:r>
            <a:endParaRPr lang="en-US" altLang="el-GR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marL="285750" indent="-285750" algn="just"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altLang="el-GR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Ξέρουμε ποια είναι η φέρουσα ικανότητα των οικοσυστημάτων που μας ενδιαφέρουν;</a:t>
            </a:r>
          </a:p>
          <a:p>
            <a:pPr marL="285750" indent="-285750" algn="just"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altLang="el-GR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Ποια πρέπει να είναι η στρατηγική μας για το μέλλον ; </a:t>
            </a:r>
          </a:p>
        </p:txBody>
      </p:sp>
      <p:pic>
        <p:nvPicPr>
          <p:cNvPr id="11" name="Picture 11">
            <a:extLst>
              <a:ext uri="{FF2B5EF4-FFF2-40B4-BE49-F238E27FC236}">
                <a16:creationId xmlns:a16="http://schemas.microsoft.com/office/drawing/2014/main" id="{62FC39EA-0947-4B99-8382-8587D1486C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210" y="5420176"/>
            <a:ext cx="965671" cy="965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3">
            <a:extLst>
              <a:ext uri="{FF2B5EF4-FFF2-40B4-BE49-F238E27FC236}">
                <a16:creationId xmlns:a16="http://schemas.microsoft.com/office/drawing/2014/main" id="{01207176-B8C4-4A21-9072-B73E38C70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6793" y="935563"/>
            <a:ext cx="4911139" cy="460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l-GR" altLang="el-GR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Γιατί έτσι κατανοούμε το οικοσύστημα</a:t>
            </a:r>
          </a:p>
          <a:p>
            <a:pPr algn="just" eaLnBrk="1" hangingPunct="1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l-GR" altLang="el-GR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Μαθαίνουμε πως λειτουργεί και ποιοι είναι οι παράγοντες που το επηρεάζουν</a:t>
            </a:r>
          </a:p>
          <a:p>
            <a:pPr algn="just" eaLnBrk="1" hangingPunct="1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l-GR" altLang="el-GR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Μπορούμε να αντιμετωπίσουμε επικίνδυνες καταστάσεις και να αποφύγουμε απώλειες</a:t>
            </a:r>
          </a:p>
          <a:p>
            <a:pPr algn="just" eaLnBrk="1" hangingPunct="1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l-GR" altLang="el-GR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Μπορούμε να προβλέψουμε</a:t>
            </a:r>
          </a:p>
          <a:p>
            <a:pPr algn="just" eaLnBrk="1" hangingPunct="1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l-GR" altLang="el-GR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Μπορούμε να σχεδιάσουμε σωστά και χωρίς λάθη</a:t>
            </a:r>
          </a:p>
          <a:p>
            <a:pPr algn="just" eaLnBrk="1" hangingPunct="1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l-GR" altLang="el-GR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Μπορούμε να εφαρμόσουμε τις κατάλληλες τεχνικές</a:t>
            </a:r>
            <a:r>
              <a:rPr lang="en-US" altLang="el-GR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l-GR" altLang="el-GR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προς όφελος του οικοσυστήματος και του ανθρώπου</a:t>
            </a:r>
          </a:p>
        </p:txBody>
      </p:sp>
      <p:cxnSp>
        <p:nvCxnSpPr>
          <p:cNvPr id="4" name="Ευθεία γραμμή σύνδεσης 3">
            <a:extLst>
              <a:ext uri="{FF2B5EF4-FFF2-40B4-BE49-F238E27FC236}">
                <a16:creationId xmlns:a16="http://schemas.microsoft.com/office/drawing/2014/main" id="{71AA0137-AB59-4EFF-84C3-4B31AB688DD0}"/>
              </a:ext>
            </a:extLst>
          </p:cNvPr>
          <p:cNvCxnSpPr/>
          <p:nvPr/>
        </p:nvCxnSpPr>
        <p:spPr>
          <a:xfrm>
            <a:off x="6478858" y="1054062"/>
            <a:ext cx="0" cy="4608000"/>
          </a:xfrm>
          <a:prstGeom prst="line">
            <a:avLst/>
          </a:prstGeom>
          <a:ln w="155575" cap="rnd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8">
            <a:extLst>
              <a:ext uri="{FF2B5EF4-FFF2-40B4-BE49-F238E27FC236}">
                <a16:creationId xmlns:a16="http://schemas.microsoft.com/office/drawing/2014/main" id="{AE332B1F-6492-4F5C-82D0-91AB7550239E}"/>
              </a:ext>
            </a:extLst>
          </p:cNvPr>
          <p:cNvSpPr txBox="1">
            <a:spLocks/>
          </p:cNvSpPr>
          <p:nvPr/>
        </p:nvSpPr>
        <p:spPr>
          <a:xfrm>
            <a:off x="2608847" y="364252"/>
            <a:ext cx="6673516" cy="4878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l-GR" b="1" dirty="0">
                <a:solidFill>
                  <a:schemeClr val="tx2"/>
                </a:solidFill>
              </a:rPr>
              <a:t>Γιατί πρέπει να μετράμε..</a:t>
            </a:r>
            <a:endParaRPr lang="en-GB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920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D1EEC328-5E09-438D-9BE3-903CA26E6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3011" y="6356350"/>
            <a:ext cx="866272" cy="365125"/>
          </a:xfrm>
        </p:spPr>
        <p:txBody>
          <a:bodyPr/>
          <a:lstStyle/>
          <a:p>
            <a:fld id="{C22B06BF-A30F-4E0B-B84B-EEDC520DE1DF}" type="slidenum">
              <a:rPr lang="el-GR" sz="1100" smtClean="0"/>
              <a:t>4</a:t>
            </a:fld>
            <a:endParaRPr lang="el-GR" sz="1100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F112D683-5834-4047-9027-943762D40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147" y="6210913"/>
            <a:ext cx="1460852" cy="426898"/>
          </a:xfrm>
          <a:prstGeom prst="rect">
            <a:avLst/>
          </a:prstGeom>
        </p:spPr>
      </p:pic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CA48469-D9B9-4E10-9D26-667AC6F67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10214811" cy="365125"/>
          </a:xfrm>
        </p:spPr>
        <p:txBody>
          <a:bodyPr/>
          <a:lstStyle/>
          <a:p>
            <a:pPr algn="r"/>
            <a:r>
              <a:rPr lang="el-GR" i="1" dirty="0"/>
              <a:t>Ιερισσός, 30</a:t>
            </a:r>
            <a:r>
              <a:rPr lang="el-GR" dirty="0"/>
              <a:t>.5.2023</a:t>
            </a:r>
          </a:p>
        </p:txBody>
      </p:sp>
      <p:graphicFrame>
        <p:nvGraphicFramePr>
          <p:cNvPr id="2" name="Διάγραμμα 1">
            <a:extLst>
              <a:ext uri="{FF2B5EF4-FFF2-40B4-BE49-F238E27FC236}">
                <a16:creationId xmlns:a16="http://schemas.microsoft.com/office/drawing/2014/main" id="{CFA1F335-B960-441A-B366-38555B8799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42986945"/>
              </p:ext>
            </p:extLst>
          </p:nvPr>
        </p:nvGraphicFramePr>
        <p:xfrm>
          <a:off x="1747537" y="420717"/>
          <a:ext cx="8278780" cy="4905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89942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D1EEC328-5E09-438D-9BE3-903CA26E6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3011" y="6356350"/>
            <a:ext cx="866272" cy="365125"/>
          </a:xfrm>
        </p:spPr>
        <p:txBody>
          <a:bodyPr/>
          <a:lstStyle/>
          <a:p>
            <a:fld id="{C22B06BF-A30F-4E0B-B84B-EEDC520DE1DF}" type="slidenum">
              <a:rPr lang="el-GR" sz="1100" smtClean="0"/>
              <a:t>5</a:t>
            </a:fld>
            <a:endParaRPr lang="el-GR" sz="1100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F112D683-5834-4047-9027-943762D40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147" y="6210913"/>
            <a:ext cx="1460852" cy="426898"/>
          </a:xfrm>
          <a:prstGeom prst="rect">
            <a:avLst/>
          </a:prstGeom>
        </p:spPr>
      </p:pic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CA48469-D9B9-4E10-9D26-667AC6F67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10214811" cy="365125"/>
          </a:xfrm>
        </p:spPr>
        <p:txBody>
          <a:bodyPr/>
          <a:lstStyle/>
          <a:p>
            <a:pPr algn="r"/>
            <a:r>
              <a:rPr lang="el-GR" i="1" dirty="0"/>
              <a:t>Ιερισσός, 30</a:t>
            </a:r>
            <a:r>
              <a:rPr lang="el-GR" dirty="0"/>
              <a:t>.5.2023</a:t>
            </a:r>
          </a:p>
        </p:txBody>
      </p:sp>
      <p:sp>
        <p:nvSpPr>
          <p:cNvPr id="9" name="Text Placeholder 38">
            <a:extLst>
              <a:ext uri="{FF2B5EF4-FFF2-40B4-BE49-F238E27FC236}">
                <a16:creationId xmlns:a16="http://schemas.microsoft.com/office/drawing/2014/main" id="{8C4EF1C8-CF53-4521-8AB5-14088B0B4174}"/>
              </a:ext>
            </a:extLst>
          </p:cNvPr>
          <p:cNvSpPr txBox="1">
            <a:spLocks/>
          </p:cNvSpPr>
          <p:nvPr/>
        </p:nvSpPr>
        <p:spPr>
          <a:xfrm>
            <a:off x="2781114" y="339585"/>
            <a:ext cx="6673516" cy="4878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l-GR" b="1" dirty="0">
                <a:solidFill>
                  <a:schemeClr val="tx2"/>
                </a:solidFill>
              </a:rPr>
              <a:t>Μετράμε σωστά ;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10" name="Rectangle 363">
            <a:extLst>
              <a:ext uri="{FF2B5EF4-FFF2-40B4-BE49-F238E27FC236}">
                <a16:creationId xmlns:a16="http://schemas.microsoft.com/office/drawing/2014/main" id="{2077A807-A954-4212-8A36-EEC493A14B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4549" y="1164741"/>
            <a:ext cx="8002588" cy="4613275"/>
          </a:xfrm>
          <a:prstGeom prst="rect">
            <a:avLst/>
          </a:prstGeom>
          <a:noFill/>
          <a:ln w="0">
            <a:solidFill>
              <a:srgbClr val="8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/>
          </a:p>
        </p:txBody>
      </p:sp>
      <p:grpSp>
        <p:nvGrpSpPr>
          <p:cNvPr id="11" name="1324 - Ομάδα">
            <a:extLst>
              <a:ext uri="{FF2B5EF4-FFF2-40B4-BE49-F238E27FC236}">
                <a16:creationId xmlns:a16="http://schemas.microsoft.com/office/drawing/2014/main" id="{468BCCC1-A2FA-4944-84A5-25D1A67DE26E}"/>
              </a:ext>
            </a:extLst>
          </p:cNvPr>
          <p:cNvGrpSpPr>
            <a:grpSpLocks/>
          </p:cNvGrpSpPr>
          <p:nvPr/>
        </p:nvGrpSpPr>
        <p:grpSpPr bwMode="auto">
          <a:xfrm>
            <a:off x="1316036" y="961540"/>
            <a:ext cx="1778276" cy="3816350"/>
            <a:chOff x="-367142" y="782423"/>
            <a:chExt cx="1779023" cy="3816000"/>
          </a:xfrm>
        </p:grpSpPr>
        <p:cxnSp>
          <p:nvCxnSpPr>
            <p:cNvPr id="14" name="371 - Ευθύγραμμο βέλος σύνδεσης">
              <a:extLst>
                <a:ext uri="{FF2B5EF4-FFF2-40B4-BE49-F238E27FC236}">
                  <a16:creationId xmlns:a16="http://schemas.microsoft.com/office/drawing/2014/main" id="{25936D61-14A1-41D4-AD43-8CBFF33673E8}"/>
                </a:ext>
              </a:extLst>
            </p:cNvPr>
            <p:cNvCxnSpPr/>
            <p:nvPr/>
          </p:nvCxnSpPr>
          <p:spPr>
            <a:xfrm rot="16200000" flipV="1">
              <a:off x="-496119" y="2690423"/>
              <a:ext cx="38160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 Box 2">
              <a:extLst>
                <a:ext uri="{FF2B5EF4-FFF2-40B4-BE49-F238E27FC236}">
                  <a16:creationId xmlns:a16="http://schemas.microsoft.com/office/drawing/2014/main" id="{6C5EE3F9-727A-402D-86FE-5FD299B923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367142" y="3059210"/>
              <a:ext cx="10138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b="1" dirty="0">
                  <a:latin typeface="Calibri" panose="020F0502020204030204" pitchFamily="34" charset="0"/>
                </a:rPr>
                <a:t>Οξυγόνο</a:t>
              </a:r>
              <a:endParaRPr lang="fr-FR" altLang="el-GR" dirty="0">
                <a:latin typeface="Calibri" panose="020F0502020204030204" pitchFamily="34" charset="0"/>
              </a:endParaRPr>
            </a:p>
          </p:txBody>
        </p:sp>
      </p:grpSp>
      <p:sp>
        <p:nvSpPr>
          <p:cNvPr id="16" name="1098 - Έλλειψη">
            <a:extLst>
              <a:ext uri="{FF2B5EF4-FFF2-40B4-BE49-F238E27FC236}">
                <a16:creationId xmlns:a16="http://schemas.microsoft.com/office/drawing/2014/main" id="{8E7804FD-B416-4945-9016-818A17D21860}"/>
              </a:ext>
            </a:extLst>
          </p:cNvPr>
          <p:cNvSpPr/>
          <p:nvPr/>
        </p:nvSpPr>
        <p:spPr>
          <a:xfrm>
            <a:off x="3311800" y="1550503"/>
            <a:ext cx="142875" cy="1428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7" name="1099 - Έλλειψη">
            <a:extLst>
              <a:ext uri="{FF2B5EF4-FFF2-40B4-BE49-F238E27FC236}">
                <a16:creationId xmlns:a16="http://schemas.microsoft.com/office/drawing/2014/main" id="{094D7F86-F5DB-47E3-BD90-A435E9A859D4}"/>
              </a:ext>
            </a:extLst>
          </p:cNvPr>
          <p:cNvSpPr/>
          <p:nvPr/>
        </p:nvSpPr>
        <p:spPr>
          <a:xfrm>
            <a:off x="5969275" y="1750528"/>
            <a:ext cx="142875" cy="1428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8" name="1100 - Έλλειψη">
            <a:extLst>
              <a:ext uri="{FF2B5EF4-FFF2-40B4-BE49-F238E27FC236}">
                <a16:creationId xmlns:a16="http://schemas.microsoft.com/office/drawing/2014/main" id="{60BE2F0C-01EA-4DCF-9456-1F5E2BC3388A}"/>
              </a:ext>
            </a:extLst>
          </p:cNvPr>
          <p:cNvSpPr/>
          <p:nvPr/>
        </p:nvSpPr>
        <p:spPr>
          <a:xfrm>
            <a:off x="8183838" y="2179153"/>
            <a:ext cx="142875" cy="1428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grpSp>
        <p:nvGrpSpPr>
          <p:cNvPr id="19" name="1136 - Ομάδα">
            <a:extLst>
              <a:ext uri="{FF2B5EF4-FFF2-40B4-BE49-F238E27FC236}">
                <a16:creationId xmlns:a16="http://schemas.microsoft.com/office/drawing/2014/main" id="{1B5100C9-D221-48ED-A2B2-623A97F522E5}"/>
              </a:ext>
            </a:extLst>
          </p:cNvPr>
          <p:cNvGrpSpPr>
            <a:grpSpLocks/>
          </p:cNvGrpSpPr>
          <p:nvPr/>
        </p:nvGrpSpPr>
        <p:grpSpPr bwMode="auto">
          <a:xfrm>
            <a:off x="2541281" y="1210777"/>
            <a:ext cx="7687256" cy="3600966"/>
            <a:chOff x="857467" y="1031876"/>
            <a:chExt cx="7688046" cy="3600966"/>
          </a:xfrm>
        </p:grpSpPr>
        <p:sp>
          <p:nvSpPr>
            <p:cNvPr id="20" name="Line 7">
              <a:extLst>
                <a:ext uri="{FF2B5EF4-FFF2-40B4-BE49-F238E27FC236}">
                  <a16:creationId xmlns:a16="http://schemas.microsoft.com/office/drawing/2014/main" id="{A2E1563F-6BF6-4AE7-9B14-5428771D76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4625" y="4152901"/>
              <a:ext cx="7100888" cy="1588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1" name="Line 8">
              <a:extLst>
                <a:ext uri="{FF2B5EF4-FFF2-40B4-BE49-F238E27FC236}">
                  <a16:creationId xmlns:a16="http://schemas.microsoft.com/office/drawing/2014/main" id="{9F426BE0-E073-4D73-8D3D-EA1C066487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4625" y="3765551"/>
              <a:ext cx="7100888" cy="1588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2" name="Line 9">
              <a:extLst>
                <a:ext uri="{FF2B5EF4-FFF2-40B4-BE49-F238E27FC236}">
                  <a16:creationId xmlns:a16="http://schemas.microsoft.com/office/drawing/2014/main" id="{A5F8F580-5EEC-491D-840E-54E0DE3BF4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4625" y="3389314"/>
              <a:ext cx="7100888" cy="1588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3" name="Line 10">
              <a:extLst>
                <a:ext uri="{FF2B5EF4-FFF2-40B4-BE49-F238E27FC236}">
                  <a16:creationId xmlns:a16="http://schemas.microsoft.com/office/drawing/2014/main" id="{7B1683D1-D4C3-4C36-AA8A-16BD2B5D54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4625" y="3013076"/>
              <a:ext cx="7100888" cy="1588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4" name="Line 11">
              <a:extLst>
                <a:ext uri="{FF2B5EF4-FFF2-40B4-BE49-F238E27FC236}">
                  <a16:creationId xmlns:a16="http://schemas.microsoft.com/office/drawing/2014/main" id="{580F0666-E734-420F-B151-C2C76B17E6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4625" y="2625726"/>
              <a:ext cx="7100888" cy="1588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5" name="Line 12">
              <a:extLst>
                <a:ext uri="{FF2B5EF4-FFF2-40B4-BE49-F238E27FC236}">
                  <a16:creationId xmlns:a16="http://schemas.microsoft.com/office/drawing/2014/main" id="{B793888C-A06E-400A-BB88-873A6E743C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4625" y="2249489"/>
              <a:ext cx="7100888" cy="1588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6" name="Line 13">
              <a:extLst>
                <a:ext uri="{FF2B5EF4-FFF2-40B4-BE49-F238E27FC236}">
                  <a16:creationId xmlns:a16="http://schemas.microsoft.com/office/drawing/2014/main" id="{5BA7AAB2-DF28-4E63-A232-78E3CB6600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4625" y="1874839"/>
              <a:ext cx="7100888" cy="1588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7" name="Line 14">
              <a:extLst>
                <a:ext uri="{FF2B5EF4-FFF2-40B4-BE49-F238E27FC236}">
                  <a16:creationId xmlns:a16="http://schemas.microsoft.com/office/drawing/2014/main" id="{1FBA43E7-8C6A-4685-B73C-5FBA130E4A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4625" y="1487489"/>
              <a:ext cx="7100888" cy="1588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8" name="Line 15">
              <a:extLst>
                <a:ext uri="{FF2B5EF4-FFF2-40B4-BE49-F238E27FC236}">
                  <a16:creationId xmlns:a16="http://schemas.microsoft.com/office/drawing/2014/main" id="{E03C849C-90C6-4B9F-853D-48F34CD907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4625" y="1111251"/>
              <a:ext cx="7100888" cy="1588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9" name="Rectangle 309">
              <a:extLst>
                <a:ext uri="{FF2B5EF4-FFF2-40B4-BE49-F238E27FC236}">
                  <a16:creationId xmlns:a16="http://schemas.microsoft.com/office/drawing/2014/main" id="{B6850B81-73B5-4A89-8219-12CE4F0533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5688" y="4448176"/>
              <a:ext cx="2741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0,00</a:t>
              </a:r>
              <a:endParaRPr lang="el-GR" altLang="el-GR"/>
            </a:p>
          </p:txBody>
        </p:sp>
        <p:sp>
          <p:nvSpPr>
            <p:cNvPr id="30" name="Rectangle 310">
              <a:extLst>
                <a:ext uri="{FF2B5EF4-FFF2-40B4-BE49-F238E27FC236}">
                  <a16:creationId xmlns:a16="http://schemas.microsoft.com/office/drawing/2014/main" id="{F6D6BA0C-43CA-4678-95D7-0BB5BAD856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5688" y="4073526"/>
              <a:ext cx="2741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1,00</a:t>
              </a:r>
              <a:endParaRPr lang="el-GR" altLang="el-GR"/>
            </a:p>
          </p:txBody>
        </p:sp>
        <p:sp>
          <p:nvSpPr>
            <p:cNvPr id="31" name="Rectangle 311">
              <a:extLst>
                <a:ext uri="{FF2B5EF4-FFF2-40B4-BE49-F238E27FC236}">
                  <a16:creationId xmlns:a16="http://schemas.microsoft.com/office/drawing/2014/main" id="{412D373A-2179-473A-839E-5FC84F2717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5688" y="3686176"/>
              <a:ext cx="2741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2,00</a:t>
              </a:r>
              <a:endParaRPr lang="el-GR" altLang="el-GR"/>
            </a:p>
          </p:txBody>
        </p:sp>
        <p:sp>
          <p:nvSpPr>
            <p:cNvPr id="32" name="Rectangle 312">
              <a:extLst>
                <a:ext uri="{FF2B5EF4-FFF2-40B4-BE49-F238E27FC236}">
                  <a16:creationId xmlns:a16="http://schemas.microsoft.com/office/drawing/2014/main" id="{1C842F82-51FE-478C-A7CA-98644017A6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5688" y="3309938"/>
              <a:ext cx="2741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3,00</a:t>
              </a:r>
              <a:endParaRPr lang="el-GR" altLang="el-GR"/>
            </a:p>
          </p:txBody>
        </p:sp>
        <p:sp>
          <p:nvSpPr>
            <p:cNvPr id="33" name="Rectangle 313">
              <a:extLst>
                <a:ext uri="{FF2B5EF4-FFF2-40B4-BE49-F238E27FC236}">
                  <a16:creationId xmlns:a16="http://schemas.microsoft.com/office/drawing/2014/main" id="{4F76258F-AFE3-4667-A306-0D2A87804C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5688" y="2933701"/>
              <a:ext cx="2741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4,00</a:t>
              </a:r>
              <a:endParaRPr lang="el-GR" altLang="el-GR"/>
            </a:p>
          </p:txBody>
        </p:sp>
        <p:sp>
          <p:nvSpPr>
            <p:cNvPr id="34" name="Rectangle 314">
              <a:extLst>
                <a:ext uri="{FF2B5EF4-FFF2-40B4-BE49-F238E27FC236}">
                  <a16:creationId xmlns:a16="http://schemas.microsoft.com/office/drawing/2014/main" id="{0E787D4D-CBDB-457D-BB37-28690CB372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5688" y="2546351"/>
              <a:ext cx="2741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5,00</a:t>
              </a:r>
              <a:endParaRPr lang="el-GR" altLang="el-GR"/>
            </a:p>
          </p:txBody>
        </p:sp>
        <p:sp>
          <p:nvSpPr>
            <p:cNvPr id="35" name="Rectangle 315">
              <a:extLst>
                <a:ext uri="{FF2B5EF4-FFF2-40B4-BE49-F238E27FC236}">
                  <a16:creationId xmlns:a16="http://schemas.microsoft.com/office/drawing/2014/main" id="{A841D12F-2D92-4942-BCC9-BC9A776476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5688" y="2170113"/>
              <a:ext cx="2741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6,00</a:t>
              </a:r>
              <a:endParaRPr lang="el-GR" altLang="el-GR"/>
            </a:p>
          </p:txBody>
        </p:sp>
        <p:sp>
          <p:nvSpPr>
            <p:cNvPr id="36" name="Rectangle 316">
              <a:extLst>
                <a:ext uri="{FF2B5EF4-FFF2-40B4-BE49-F238E27FC236}">
                  <a16:creationId xmlns:a16="http://schemas.microsoft.com/office/drawing/2014/main" id="{295A4611-CCA2-4B96-9449-F8AA460785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5688" y="1793876"/>
              <a:ext cx="2741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7,00</a:t>
              </a:r>
              <a:endParaRPr lang="el-GR" altLang="el-GR"/>
            </a:p>
          </p:txBody>
        </p:sp>
        <p:sp>
          <p:nvSpPr>
            <p:cNvPr id="37" name="Rectangle 317">
              <a:extLst>
                <a:ext uri="{FF2B5EF4-FFF2-40B4-BE49-F238E27FC236}">
                  <a16:creationId xmlns:a16="http://schemas.microsoft.com/office/drawing/2014/main" id="{9C815D3B-F3CF-4E1C-B46C-0B545E8660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5688" y="1406526"/>
              <a:ext cx="2741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8,00</a:t>
              </a:r>
              <a:endParaRPr lang="el-GR" altLang="el-GR"/>
            </a:p>
          </p:txBody>
        </p:sp>
        <p:sp>
          <p:nvSpPr>
            <p:cNvPr id="38" name="Rectangle 318">
              <a:extLst>
                <a:ext uri="{FF2B5EF4-FFF2-40B4-BE49-F238E27FC236}">
                  <a16:creationId xmlns:a16="http://schemas.microsoft.com/office/drawing/2014/main" id="{6AE876DC-1DB1-4847-85E6-5F060B85CD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5688" y="1031876"/>
              <a:ext cx="2741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9,00</a:t>
              </a:r>
              <a:endParaRPr lang="el-GR" altLang="el-GR"/>
            </a:p>
          </p:txBody>
        </p:sp>
        <p:sp>
          <p:nvSpPr>
            <p:cNvPr id="39" name="Rectangle 362">
              <a:extLst>
                <a:ext uri="{FF2B5EF4-FFF2-40B4-BE49-F238E27FC236}">
                  <a16:creationId xmlns:a16="http://schemas.microsoft.com/office/drawing/2014/main" id="{2F43BF4A-22FC-456D-A4F5-D776A517D07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786241" y="2631499"/>
              <a:ext cx="357918" cy="215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400" b="1">
                  <a:solidFill>
                    <a:srgbClr val="000000"/>
                  </a:solidFill>
                  <a:latin typeface="Calibri" panose="020F0502020204030204" pitchFamily="34" charset="0"/>
                </a:rPr>
                <a:t>mg/l</a:t>
              </a:r>
              <a:endParaRPr lang="el-GR" altLang="el-GR"/>
            </a:p>
          </p:txBody>
        </p:sp>
      </p:grpSp>
      <p:sp>
        <p:nvSpPr>
          <p:cNvPr id="40" name="1122 - Έλλειψη">
            <a:extLst>
              <a:ext uri="{FF2B5EF4-FFF2-40B4-BE49-F238E27FC236}">
                <a16:creationId xmlns:a16="http://schemas.microsoft.com/office/drawing/2014/main" id="{943FB598-F9CA-4040-8FB6-6659E82EDFC5}"/>
              </a:ext>
            </a:extLst>
          </p:cNvPr>
          <p:cNvSpPr/>
          <p:nvPr/>
        </p:nvSpPr>
        <p:spPr>
          <a:xfrm>
            <a:off x="3683275" y="3465028"/>
            <a:ext cx="142875" cy="142875"/>
          </a:xfrm>
          <a:prstGeom prst="ellipse">
            <a:avLst/>
          </a:prstGeom>
          <a:solidFill>
            <a:srgbClr val="33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41" name="1123 - Έλλειψη">
            <a:extLst>
              <a:ext uri="{FF2B5EF4-FFF2-40B4-BE49-F238E27FC236}">
                <a16:creationId xmlns:a16="http://schemas.microsoft.com/office/drawing/2014/main" id="{9B0D438E-D329-4554-95FD-F454510CA0AF}"/>
              </a:ext>
            </a:extLst>
          </p:cNvPr>
          <p:cNvSpPr/>
          <p:nvPr/>
        </p:nvSpPr>
        <p:spPr>
          <a:xfrm>
            <a:off x="5326338" y="3393591"/>
            <a:ext cx="142875" cy="142875"/>
          </a:xfrm>
          <a:prstGeom prst="ellipse">
            <a:avLst/>
          </a:prstGeom>
          <a:solidFill>
            <a:srgbClr val="33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42" name="1124 - Έλλειψη">
            <a:extLst>
              <a:ext uri="{FF2B5EF4-FFF2-40B4-BE49-F238E27FC236}">
                <a16:creationId xmlns:a16="http://schemas.microsoft.com/office/drawing/2014/main" id="{14E7C7F4-6CE9-40A0-B4A8-49948139ABD6}"/>
              </a:ext>
            </a:extLst>
          </p:cNvPr>
          <p:cNvSpPr/>
          <p:nvPr/>
        </p:nvSpPr>
        <p:spPr>
          <a:xfrm>
            <a:off x="6969400" y="3393591"/>
            <a:ext cx="142875" cy="142875"/>
          </a:xfrm>
          <a:prstGeom prst="ellipse">
            <a:avLst/>
          </a:prstGeom>
          <a:solidFill>
            <a:srgbClr val="33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43" name="1125 - Έλλειψη">
            <a:extLst>
              <a:ext uri="{FF2B5EF4-FFF2-40B4-BE49-F238E27FC236}">
                <a16:creationId xmlns:a16="http://schemas.microsoft.com/office/drawing/2014/main" id="{1F95BD64-2318-4980-97FF-95B0DA0628EF}"/>
              </a:ext>
            </a:extLst>
          </p:cNvPr>
          <p:cNvSpPr/>
          <p:nvPr/>
        </p:nvSpPr>
        <p:spPr>
          <a:xfrm>
            <a:off x="8969650" y="3393591"/>
            <a:ext cx="142875" cy="142875"/>
          </a:xfrm>
          <a:prstGeom prst="ellipse">
            <a:avLst/>
          </a:prstGeom>
          <a:solidFill>
            <a:srgbClr val="33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grpSp>
        <p:nvGrpSpPr>
          <p:cNvPr id="44" name="1325 - Ομάδα">
            <a:extLst>
              <a:ext uri="{FF2B5EF4-FFF2-40B4-BE49-F238E27FC236}">
                <a16:creationId xmlns:a16="http://schemas.microsoft.com/office/drawing/2014/main" id="{FEA3A2E8-6D18-47DA-BA38-613E94B2561E}"/>
              </a:ext>
            </a:extLst>
          </p:cNvPr>
          <p:cNvGrpSpPr>
            <a:grpSpLocks/>
          </p:cNvGrpSpPr>
          <p:nvPr/>
        </p:nvGrpSpPr>
        <p:grpSpPr bwMode="auto">
          <a:xfrm>
            <a:off x="3397524" y="1607652"/>
            <a:ext cx="4929188" cy="642938"/>
            <a:chOff x="1714480" y="1428736"/>
            <a:chExt cx="4929222" cy="642942"/>
          </a:xfrm>
        </p:grpSpPr>
        <p:cxnSp>
          <p:nvCxnSpPr>
            <p:cNvPr id="45" name="1139 - Ευθεία γραμμή σύνδεσης">
              <a:extLst>
                <a:ext uri="{FF2B5EF4-FFF2-40B4-BE49-F238E27FC236}">
                  <a16:creationId xmlns:a16="http://schemas.microsoft.com/office/drawing/2014/main" id="{F547F449-31EB-4FB7-95FE-A9DD1196BB1A}"/>
                </a:ext>
              </a:extLst>
            </p:cNvPr>
            <p:cNvCxnSpPr/>
            <p:nvPr/>
          </p:nvCxnSpPr>
          <p:spPr>
            <a:xfrm>
              <a:off x="1714480" y="1428736"/>
              <a:ext cx="2714644" cy="21431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1140 - Ευθεία γραμμή σύνδεσης">
              <a:extLst>
                <a:ext uri="{FF2B5EF4-FFF2-40B4-BE49-F238E27FC236}">
                  <a16:creationId xmlns:a16="http://schemas.microsoft.com/office/drawing/2014/main" id="{7446EA17-3A0A-445E-AE7F-CB05C2AAF69A}"/>
                </a:ext>
              </a:extLst>
            </p:cNvPr>
            <p:cNvCxnSpPr/>
            <p:nvPr/>
          </p:nvCxnSpPr>
          <p:spPr>
            <a:xfrm rot="10800000" flipH="1" flipV="1">
              <a:off x="4429124" y="1643050"/>
              <a:ext cx="2214578" cy="42862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1126 - Έλλειψη">
            <a:extLst>
              <a:ext uri="{FF2B5EF4-FFF2-40B4-BE49-F238E27FC236}">
                <a16:creationId xmlns:a16="http://schemas.microsoft.com/office/drawing/2014/main" id="{35FB2841-0B40-4B5B-B5DC-F0E864D74B0E}"/>
              </a:ext>
            </a:extLst>
          </p:cNvPr>
          <p:cNvSpPr/>
          <p:nvPr/>
        </p:nvSpPr>
        <p:spPr>
          <a:xfrm>
            <a:off x="4183338" y="2393466"/>
            <a:ext cx="142875" cy="142875"/>
          </a:xfrm>
          <a:prstGeom prst="ellipse">
            <a:avLst/>
          </a:prstGeom>
          <a:solidFill>
            <a:srgbClr val="E6A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48" name="1128 - Έλλειψη">
            <a:extLst>
              <a:ext uri="{FF2B5EF4-FFF2-40B4-BE49-F238E27FC236}">
                <a16:creationId xmlns:a16="http://schemas.microsoft.com/office/drawing/2014/main" id="{5C9CFDAB-003F-495F-A29D-03046EE92913}"/>
              </a:ext>
            </a:extLst>
          </p:cNvPr>
          <p:cNvSpPr/>
          <p:nvPr/>
        </p:nvSpPr>
        <p:spPr>
          <a:xfrm>
            <a:off x="4897713" y="3107841"/>
            <a:ext cx="142875" cy="142875"/>
          </a:xfrm>
          <a:prstGeom prst="ellipse">
            <a:avLst/>
          </a:prstGeom>
          <a:solidFill>
            <a:srgbClr val="E6A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49" name="1129 - Έλλειψη">
            <a:extLst>
              <a:ext uri="{FF2B5EF4-FFF2-40B4-BE49-F238E27FC236}">
                <a16:creationId xmlns:a16="http://schemas.microsoft.com/office/drawing/2014/main" id="{7D989E21-9819-4F6D-8AC2-EACA684265F0}"/>
              </a:ext>
            </a:extLst>
          </p:cNvPr>
          <p:cNvSpPr/>
          <p:nvPr/>
        </p:nvSpPr>
        <p:spPr>
          <a:xfrm>
            <a:off x="6112150" y="3322153"/>
            <a:ext cx="142875" cy="142875"/>
          </a:xfrm>
          <a:prstGeom prst="ellipse">
            <a:avLst/>
          </a:prstGeom>
          <a:solidFill>
            <a:srgbClr val="E6A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50" name="1130 - Έλλειψη">
            <a:extLst>
              <a:ext uri="{FF2B5EF4-FFF2-40B4-BE49-F238E27FC236}">
                <a16:creationId xmlns:a16="http://schemas.microsoft.com/office/drawing/2014/main" id="{32E6A8E9-524C-4524-8EB9-DA3D2529E109}"/>
              </a:ext>
            </a:extLst>
          </p:cNvPr>
          <p:cNvSpPr/>
          <p:nvPr/>
        </p:nvSpPr>
        <p:spPr>
          <a:xfrm>
            <a:off x="7282138" y="2495066"/>
            <a:ext cx="142875" cy="142875"/>
          </a:xfrm>
          <a:prstGeom prst="ellipse">
            <a:avLst/>
          </a:prstGeom>
          <a:solidFill>
            <a:srgbClr val="E6A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51" name="1131 - Έλλειψη">
            <a:extLst>
              <a:ext uri="{FF2B5EF4-FFF2-40B4-BE49-F238E27FC236}">
                <a16:creationId xmlns:a16="http://schemas.microsoft.com/office/drawing/2014/main" id="{42D73C31-B4F3-4ABF-A9AC-625235E278D8}"/>
              </a:ext>
            </a:extLst>
          </p:cNvPr>
          <p:cNvSpPr/>
          <p:nvPr/>
        </p:nvSpPr>
        <p:spPr>
          <a:xfrm>
            <a:off x="9041088" y="2536341"/>
            <a:ext cx="142875" cy="142875"/>
          </a:xfrm>
          <a:prstGeom prst="ellipse">
            <a:avLst/>
          </a:prstGeom>
          <a:solidFill>
            <a:srgbClr val="E6A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52" name="1132 - Έλλειψη">
            <a:extLst>
              <a:ext uri="{FF2B5EF4-FFF2-40B4-BE49-F238E27FC236}">
                <a16:creationId xmlns:a16="http://schemas.microsoft.com/office/drawing/2014/main" id="{C21AF91F-8499-4A61-8692-F550F5F7DF88}"/>
              </a:ext>
            </a:extLst>
          </p:cNvPr>
          <p:cNvSpPr/>
          <p:nvPr/>
        </p:nvSpPr>
        <p:spPr>
          <a:xfrm>
            <a:off x="9684025" y="3393591"/>
            <a:ext cx="142875" cy="142875"/>
          </a:xfrm>
          <a:prstGeom prst="ellipse">
            <a:avLst/>
          </a:prstGeom>
          <a:solidFill>
            <a:srgbClr val="E6A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grpSp>
        <p:nvGrpSpPr>
          <p:cNvPr id="53" name="1326 - Ομάδα">
            <a:extLst>
              <a:ext uri="{FF2B5EF4-FFF2-40B4-BE49-F238E27FC236}">
                <a16:creationId xmlns:a16="http://schemas.microsoft.com/office/drawing/2014/main" id="{8A10B06A-E445-43FA-A251-9F7C44C8973A}"/>
              </a:ext>
            </a:extLst>
          </p:cNvPr>
          <p:cNvGrpSpPr>
            <a:grpSpLocks/>
          </p:cNvGrpSpPr>
          <p:nvPr/>
        </p:nvGrpSpPr>
        <p:grpSpPr bwMode="auto">
          <a:xfrm>
            <a:off x="3826150" y="3465029"/>
            <a:ext cx="5143500" cy="71437"/>
            <a:chOff x="2302133" y="3465064"/>
            <a:chExt cx="5143536" cy="71437"/>
          </a:xfrm>
        </p:grpSpPr>
        <p:cxnSp>
          <p:nvCxnSpPr>
            <p:cNvPr id="54" name="1147 - Ευθεία γραμμή σύνδεσης">
              <a:extLst>
                <a:ext uri="{FF2B5EF4-FFF2-40B4-BE49-F238E27FC236}">
                  <a16:creationId xmlns:a16="http://schemas.microsoft.com/office/drawing/2014/main" id="{75CE8AFD-2222-41AC-BC9B-DB0578B062C7}"/>
                </a:ext>
              </a:extLst>
            </p:cNvPr>
            <p:cNvCxnSpPr>
              <a:stCxn id="40" idx="6"/>
              <a:endCxn id="41" idx="2"/>
            </p:cNvCxnSpPr>
            <p:nvPr/>
          </p:nvCxnSpPr>
          <p:spPr>
            <a:xfrm flipV="1">
              <a:off x="2302133" y="3465064"/>
              <a:ext cx="1500199" cy="71437"/>
            </a:xfrm>
            <a:prstGeom prst="line">
              <a:avLst/>
            </a:prstGeom>
            <a:ln w="25400">
              <a:solidFill>
                <a:srgbClr val="33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1151 - Ευθεία γραμμή σύνδεσης">
              <a:extLst>
                <a:ext uri="{FF2B5EF4-FFF2-40B4-BE49-F238E27FC236}">
                  <a16:creationId xmlns:a16="http://schemas.microsoft.com/office/drawing/2014/main" id="{797E8362-245D-4D57-BB19-F34A2E5A7032}"/>
                </a:ext>
              </a:extLst>
            </p:cNvPr>
            <p:cNvCxnSpPr>
              <a:stCxn id="41" idx="6"/>
              <a:endCxn id="42" idx="2"/>
            </p:cNvCxnSpPr>
            <p:nvPr/>
          </p:nvCxnSpPr>
          <p:spPr>
            <a:xfrm>
              <a:off x="3945208" y="3465064"/>
              <a:ext cx="1500198" cy="0"/>
            </a:xfrm>
            <a:prstGeom prst="line">
              <a:avLst/>
            </a:prstGeom>
            <a:ln w="25400">
              <a:solidFill>
                <a:srgbClr val="33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1154 - Ευθεία γραμμή σύνδεσης">
              <a:extLst>
                <a:ext uri="{FF2B5EF4-FFF2-40B4-BE49-F238E27FC236}">
                  <a16:creationId xmlns:a16="http://schemas.microsoft.com/office/drawing/2014/main" id="{96167B3A-F1D5-4AE8-B84E-48F99847EB29}"/>
                </a:ext>
              </a:extLst>
            </p:cNvPr>
            <p:cNvCxnSpPr>
              <a:stCxn id="42" idx="6"/>
              <a:endCxn id="43" idx="2"/>
            </p:cNvCxnSpPr>
            <p:nvPr/>
          </p:nvCxnSpPr>
          <p:spPr>
            <a:xfrm>
              <a:off x="5588281" y="3465064"/>
              <a:ext cx="1857388" cy="0"/>
            </a:xfrm>
            <a:prstGeom prst="line">
              <a:avLst/>
            </a:prstGeom>
            <a:ln w="25400">
              <a:solidFill>
                <a:srgbClr val="33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1323 - Ομάδα">
            <a:extLst>
              <a:ext uri="{FF2B5EF4-FFF2-40B4-BE49-F238E27FC236}">
                <a16:creationId xmlns:a16="http://schemas.microsoft.com/office/drawing/2014/main" id="{5E2A96E7-906E-4DBB-873B-F3E022C56653}"/>
              </a:ext>
            </a:extLst>
          </p:cNvPr>
          <p:cNvGrpSpPr>
            <a:grpSpLocks/>
          </p:cNvGrpSpPr>
          <p:nvPr/>
        </p:nvGrpSpPr>
        <p:grpSpPr bwMode="auto">
          <a:xfrm>
            <a:off x="3084787" y="4749316"/>
            <a:ext cx="7358062" cy="903706"/>
            <a:chOff x="1401432" y="4570420"/>
            <a:chExt cx="7358114" cy="903178"/>
          </a:xfrm>
        </p:grpSpPr>
        <p:sp>
          <p:nvSpPr>
            <p:cNvPr id="58" name="Text Box 2">
              <a:extLst>
                <a:ext uri="{FF2B5EF4-FFF2-40B4-BE49-F238E27FC236}">
                  <a16:creationId xmlns:a16="http://schemas.microsoft.com/office/drawing/2014/main" id="{96AA38B0-3665-4ADE-8BCA-A3D9287DBA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23166" y="5104266"/>
              <a:ext cx="8835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b="1" dirty="0">
                  <a:latin typeface="Calibri" panose="020F0502020204030204" pitchFamily="34" charset="0"/>
                </a:rPr>
                <a:t>Χρόνος</a:t>
              </a:r>
              <a:endParaRPr lang="fr-FR" altLang="el-GR" dirty="0">
                <a:latin typeface="Calibri" panose="020F0502020204030204" pitchFamily="34" charset="0"/>
              </a:endParaRPr>
            </a:p>
          </p:txBody>
        </p:sp>
        <p:sp>
          <p:nvSpPr>
            <p:cNvPr id="59" name="Rectangle 361">
              <a:extLst>
                <a:ext uri="{FF2B5EF4-FFF2-40B4-BE49-F238E27FC236}">
                  <a16:creationId xmlns:a16="http://schemas.microsoft.com/office/drawing/2014/main" id="{8DC6A6BD-D127-41AF-839A-D9E9B6CA86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6248" y="5143512"/>
              <a:ext cx="40076" cy="215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4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  <a:endParaRPr lang="el-GR" altLang="el-GR" dirty="0"/>
            </a:p>
          </p:txBody>
        </p:sp>
        <p:cxnSp>
          <p:nvCxnSpPr>
            <p:cNvPr id="60" name="369 - Ευθύγραμμο βέλος σύνδεσης">
              <a:extLst>
                <a:ext uri="{FF2B5EF4-FFF2-40B4-BE49-F238E27FC236}">
                  <a16:creationId xmlns:a16="http://schemas.microsoft.com/office/drawing/2014/main" id="{74AF31D1-DECD-4226-9A8B-3F1B60C3EF39}"/>
                </a:ext>
              </a:extLst>
            </p:cNvPr>
            <p:cNvCxnSpPr/>
            <p:nvPr/>
          </p:nvCxnSpPr>
          <p:spPr>
            <a:xfrm>
              <a:off x="1401432" y="4570420"/>
              <a:ext cx="7358114" cy="158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1327 - Ομάδα">
            <a:extLst>
              <a:ext uri="{FF2B5EF4-FFF2-40B4-BE49-F238E27FC236}">
                <a16:creationId xmlns:a16="http://schemas.microsoft.com/office/drawing/2014/main" id="{18186405-84EA-4D05-92CF-B5C57E2A05CA}"/>
              </a:ext>
            </a:extLst>
          </p:cNvPr>
          <p:cNvGrpSpPr>
            <a:grpSpLocks/>
          </p:cNvGrpSpPr>
          <p:nvPr/>
        </p:nvGrpSpPr>
        <p:grpSpPr bwMode="auto">
          <a:xfrm>
            <a:off x="4305289" y="2515417"/>
            <a:ext cx="5399660" cy="899098"/>
            <a:chOff x="2781005" y="2510100"/>
            <a:chExt cx="5400270" cy="899677"/>
          </a:xfrm>
        </p:grpSpPr>
        <p:cxnSp>
          <p:nvCxnSpPr>
            <p:cNvPr id="62" name="1157 - Ευθεία γραμμή σύνδεσης">
              <a:extLst>
                <a:ext uri="{FF2B5EF4-FFF2-40B4-BE49-F238E27FC236}">
                  <a16:creationId xmlns:a16="http://schemas.microsoft.com/office/drawing/2014/main" id="{FC6B62B8-9079-4E2A-958B-52455E4E919A}"/>
                </a:ext>
              </a:extLst>
            </p:cNvPr>
            <p:cNvCxnSpPr>
              <a:stCxn id="47" idx="5"/>
              <a:endCxn id="48" idx="2"/>
            </p:cNvCxnSpPr>
            <p:nvPr/>
          </p:nvCxnSpPr>
          <p:spPr>
            <a:xfrm>
              <a:off x="2781005" y="2510100"/>
              <a:ext cx="592491" cy="664290"/>
            </a:xfrm>
            <a:prstGeom prst="line">
              <a:avLst/>
            </a:prstGeom>
            <a:ln w="25400">
              <a:solidFill>
                <a:srgbClr val="E6A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1161 - Ευθεία γραμμή σύνδεσης">
              <a:extLst>
                <a:ext uri="{FF2B5EF4-FFF2-40B4-BE49-F238E27FC236}">
                  <a16:creationId xmlns:a16="http://schemas.microsoft.com/office/drawing/2014/main" id="{9C34D97C-1C69-49F8-88CC-F60FACDF54B4}"/>
                </a:ext>
              </a:extLst>
            </p:cNvPr>
            <p:cNvCxnSpPr>
              <a:stCxn id="48" idx="5"/>
              <a:endCxn id="49" idx="2"/>
            </p:cNvCxnSpPr>
            <p:nvPr/>
          </p:nvCxnSpPr>
          <p:spPr>
            <a:xfrm>
              <a:off x="3495461" y="3224935"/>
              <a:ext cx="1092609" cy="163904"/>
            </a:xfrm>
            <a:prstGeom prst="line">
              <a:avLst/>
            </a:prstGeom>
            <a:ln w="25400">
              <a:solidFill>
                <a:srgbClr val="E6A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1166 - Ευθεία γραμμή σύνδεσης">
              <a:extLst>
                <a:ext uri="{FF2B5EF4-FFF2-40B4-BE49-F238E27FC236}">
                  <a16:creationId xmlns:a16="http://schemas.microsoft.com/office/drawing/2014/main" id="{0D01C8FA-5393-49E9-A850-9F11867B999E}"/>
                </a:ext>
              </a:extLst>
            </p:cNvPr>
            <p:cNvCxnSpPr>
              <a:stCxn id="49" idx="6"/>
              <a:endCxn id="50" idx="3"/>
            </p:cNvCxnSpPr>
            <p:nvPr/>
          </p:nvCxnSpPr>
          <p:spPr>
            <a:xfrm flipV="1">
              <a:off x="4730961" y="2611765"/>
              <a:ext cx="1048155" cy="777074"/>
            </a:xfrm>
            <a:prstGeom prst="line">
              <a:avLst/>
            </a:prstGeom>
            <a:ln w="25400">
              <a:solidFill>
                <a:srgbClr val="E6A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1169 - Ευθεία γραμμή σύνδεσης">
              <a:extLst>
                <a:ext uri="{FF2B5EF4-FFF2-40B4-BE49-F238E27FC236}">
                  <a16:creationId xmlns:a16="http://schemas.microsoft.com/office/drawing/2014/main" id="{892B5DED-6A33-4DDA-9595-ACEF47E7FD13}"/>
                </a:ext>
              </a:extLst>
            </p:cNvPr>
            <p:cNvCxnSpPr>
              <a:stCxn id="50" idx="6"/>
              <a:endCxn id="51" idx="2"/>
            </p:cNvCxnSpPr>
            <p:nvPr/>
          </p:nvCxnSpPr>
          <p:spPr>
            <a:xfrm>
              <a:off x="5901082" y="2561220"/>
              <a:ext cx="1616258" cy="41302"/>
            </a:xfrm>
            <a:prstGeom prst="line">
              <a:avLst/>
            </a:prstGeom>
            <a:ln w="25400">
              <a:solidFill>
                <a:srgbClr val="E6A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1172 - Ευθεία γραμμή σύνδεσης">
              <a:extLst>
                <a:ext uri="{FF2B5EF4-FFF2-40B4-BE49-F238E27FC236}">
                  <a16:creationId xmlns:a16="http://schemas.microsoft.com/office/drawing/2014/main" id="{931A582B-D4F1-4E53-A2B9-ABB09D633BF6}"/>
                </a:ext>
              </a:extLst>
            </p:cNvPr>
            <p:cNvCxnSpPr>
              <a:stCxn id="51" idx="5"/>
              <a:endCxn id="52" idx="1"/>
            </p:cNvCxnSpPr>
            <p:nvPr/>
          </p:nvCxnSpPr>
          <p:spPr>
            <a:xfrm>
              <a:off x="7639304" y="2653067"/>
              <a:ext cx="541971" cy="756710"/>
            </a:xfrm>
            <a:prstGeom prst="line">
              <a:avLst/>
            </a:prstGeom>
            <a:ln w="25400">
              <a:solidFill>
                <a:srgbClr val="E6A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1322 - Ομάδα">
            <a:extLst>
              <a:ext uri="{FF2B5EF4-FFF2-40B4-BE49-F238E27FC236}">
                <a16:creationId xmlns:a16="http://schemas.microsoft.com/office/drawing/2014/main" id="{DC389D70-46BB-473F-BB3D-25455A24A1FD}"/>
              </a:ext>
            </a:extLst>
          </p:cNvPr>
          <p:cNvGrpSpPr>
            <a:grpSpLocks/>
          </p:cNvGrpSpPr>
          <p:nvPr/>
        </p:nvGrpSpPr>
        <p:grpSpPr bwMode="auto">
          <a:xfrm>
            <a:off x="3119453" y="4815843"/>
            <a:ext cx="7263329" cy="366990"/>
            <a:chOff x="1479320" y="4671875"/>
            <a:chExt cx="7263329" cy="367000"/>
          </a:xfrm>
        </p:grpSpPr>
        <p:sp>
          <p:nvSpPr>
            <p:cNvPr id="68" name="Rectangle 319">
              <a:extLst>
                <a:ext uri="{FF2B5EF4-FFF2-40B4-BE49-F238E27FC236}">
                  <a16:creationId xmlns:a16="http://schemas.microsoft.com/office/drawing/2014/main" id="{7C477747-DCA6-48FC-B9E9-A556C9F8F6B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1393715" y="4768604"/>
              <a:ext cx="3558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15:32</a:t>
              </a:r>
              <a:endParaRPr lang="el-GR" altLang="el-GR"/>
            </a:p>
          </p:txBody>
        </p:sp>
        <p:sp>
          <p:nvSpPr>
            <p:cNvPr id="69" name="Rectangle 320">
              <a:extLst>
                <a:ext uri="{FF2B5EF4-FFF2-40B4-BE49-F238E27FC236}">
                  <a16:creationId xmlns:a16="http://schemas.microsoft.com/office/drawing/2014/main" id="{A1CB3A8F-4323-4710-BA2A-D8AF5792E3C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1565165" y="4768604"/>
              <a:ext cx="3558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12:32</a:t>
              </a:r>
              <a:endParaRPr lang="el-GR" altLang="el-GR"/>
            </a:p>
          </p:txBody>
        </p:sp>
        <p:sp>
          <p:nvSpPr>
            <p:cNvPr id="70" name="Rectangle 321">
              <a:extLst>
                <a:ext uri="{FF2B5EF4-FFF2-40B4-BE49-F238E27FC236}">
                  <a16:creationId xmlns:a16="http://schemas.microsoft.com/office/drawing/2014/main" id="{C3DA71E9-4FF2-4D4D-8238-303CD0DE62B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1803671" y="4741617"/>
              <a:ext cx="27732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9:32</a:t>
              </a:r>
              <a:endParaRPr lang="el-GR" altLang="el-GR"/>
            </a:p>
          </p:txBody>
        </p:sp>
        <p:sp>
          <p:nvSpPr>
            <p:cNvPr id="71" name="Rectangle 322">
              <a:extLst>
                <a:ext uri="{FF2B5EF4-FFF2-40B4-BE49-F238E27FC236}">
                  <a16:creationId xmlns:a16="http://schemas.microsoft.com/office/drawing/2014/main" id="{1789DB8B-7BB9-4F1C-ADA2-0991B34861F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1975121" y="4741617"/>
              <a:ext cx="27732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6:32</a:t>
              </a:r>
              <a:endParaRPr lang="el-GR" altLang="el-GR"/>
            </a:p>
          </p:txBody>
        </p:sp>
        <p:sp>
          <p:nvSpPr>
            <p:cNvPr id="72" name="Rectangle 323">
              <a:extLst>
                <a:ext uri="{FF2B5EF4-FFF2-40B4-BE49-F238E27FC236}">
                  <a16:creationId xmlns:a16="http://schemas.microsoft.com/office/drawing/2014/main" id="{FC9F2865-BA78-4A71-89FC-B99E6E3A638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2157684" y="4741617"/>
              <a:ext cx="27732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3:32</a:t>
              </a:r>
              <a:endParaRPr lang="el-GR" altLang="el-GR"/>
            </a:p>
          </p:txBody>
        </p:sp>
        <p:sp>
          <p:nvSpPr>
            <p:cNvPr id="73" name="Rectangle 324">
              <a:extLst>
                <a:ext uri="{FF2B5EF4-FFF2-40B4-BE49-F238E27FC236}">
                  <a16:creationId xmlns:a16="http://schemas.microsoft.com/office/drawing/2014/main" id="{090BBC2B-0826-4461-9F5F-61F85FEA89D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2329134" y="4741617"/>
              <a:ext cx="27732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0:32</a:t>
              </a:r>
              <a:endParaRPr lang="el-GR" altLang="el-GR"/>
            </a:p>
          </p:txBody>
        </p:sp>
        <p:sp>
          <p:nvSpPr>
            <p:cNvPr id="74" name="Rectangle 325">
              <a:extLst>
                <a:ext uri="{FF2B5EF4-FFF2-40B4-BE49-F238E27FC236}">
                  <a16:creationId xmlns:a16="http://schemas.microsoft.com/office/drawing/2014/main" id="{928CFFB9-23FA-454D-A8AF-BC756528524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2431940" y="4768604"/>
              <a:ext cx="3558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21:32</a:t>
              </a:r>
              <a:endParaRPr lang="el-GR" altLang="el-GR"/>
            </a:p>
          </p:txBody>
        </p:sp>
        <p:sp>
          <p:nvSpPr>
            <p:cNvPr id="75" name="Rectangle 326">
              <a:extLst>
                <a:ext uri="{FF2B5EF4-FFF2-40B4-BE49-F238E27FC236}">
                  <a16:creationId xmlns:a16="http://schemas.microsoft.com/office/drawing/2014/main" id="{9099D1B2-617E-49F3-B279-5A4A94DC25A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2601802" y="4768604"/>
              <a:ext cx="3558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18:32</a:t>
              </a:r>
              <a:endParaRPr lang="el-GR" altLang="el-GR"/>
            </a:p>
          </p:txBody>
        </p:sp>
        <p:sp>
          <p:nvSpPr>
            <p:cNvPr id="76" name="Rectangle 327">
              <a:extLst>
                <a:ext uri="{FF2B5EF4-FFF2-40B4-BE49-F238E27FC236}">
                  <a16:creationId xmlns:a16="http://schemas.microsoft.com/office/drawing/2014/main" id="{B9CA69C2-C3E2-4742-819E-C9422A7D1AC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2773252" y="4768604"/>
              <a:ext cx="3558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15:32</a:t>
              </a:r>
              <a:endParaRPr lang="el-GR" altLang="el-GR"/>
            </a:p>
          </p:txBody>
        </p:sp>
        <p:sp>
          <p:nvSpPr>
            <p:cNvPr id="77" name="Rectangle 328">
              <a:extLst>
                <a:ext uri="{FF2B5EF4-FFF2-40B4-BE49-F238E27FC236}">
                  <a16:creationId xmlns:a16="http://schemas.microsoft.com/office/drawing/2014/main" id="{F966484A-AA30-4947-B777-7345DA42685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2944702" y="4768604"/>
              <a:ext cx="3558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12:32</a:t>
              </a:r>
              <a:endParaRPr lang="el-GR" altLang="el-GR"/>
            </a:p>
          </p:txBody>
        </p:sp>
        <p:sp>
          <p:nvSpPr>
            <p:cNvPr id="78" name="Rectangle 329">
              <a:extLst>
                <a:ext uri="{FF2B5EF4-FFF2-40B4-BE49-F238E27FC236}">
                  <a16:creationId xmlns:a16="http://schemas.microsoft.com/office/drawing/2014/main" id="{56936E72-60CF-4C5A-A35A-213E75B85BD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3183209" y="4741617"/>
              <a:ext cx="27732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9:32</a:t>
              </a:r>
              <a:endParaRPr lang="el-GR" altLang="el-GR"/>
            </a:p>
          </p:txBody>
        </p:sp>
        <p:sp>
          <p:nvSpPr>
            <p:cNvPr id="79" name="Rectangle 330">
              <a:extLst>
                <a:ext uri="{FF2B5EF4-FFF2-40B4-BE49-F238E27FC236}">
                  <a16:creationId xmlns:a16="http://schemas.microsoft.com/office/drawing/2014/main" id="{ED497037-E70B-4135-B136-A7A0CB92761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3365771" y="4741617"/>
              <a:ext cx="27732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6:32</a:t>
              </a:r>
              <a:endParaRPr lang="el-GR" altLang="el-GR"/>
            </a:p>
          </p:txBody>
        </p:sp>
        <p:sp>
          <p:nvSpPr>
            <p:cNvPr id="80" name="Rectangle 331">
              <a:extLst>
                <a:ext uri="{FF2B5EF4-FFF2-40B4-BE49-F238E27FC236}">
                  <a16:creationId xmlns:a16="http://schemas.microsoft.com/office/drawing/2014/main" id="{53A692C0-4471-45B8-959F-67EFF2CF71A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3537221" y="4741617"/>
              <a:ext cx="27732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3:32</a:t>
              </a:r>
              <a:endParaRPr lang="el-GR" altLang="el-GR"/>
            </a:p>
          </p:txBody>
        </p:sp>
        <p:sp>
          <p:nvSpPr>
            <p:cNvPr id="81" name="Rectangle 332">
              <a:extLst>
                <a:ext uri="{FF2B5EF4-FFF2-40B4-BE49-F238E27FC236}">
                  <a16:creationId xmlns:a16="http://schemas.microsoft.com/office/drawing/2014/main" id="{48904752-E8E2-4883-B3BE-1FE13F4B080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3708671" y="4741617"/>
              <a:ext cx="27732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0:32</a:t>
              </a:r>
              <a:endParaRPr lang="el-GR" altLang="el-GR"/>
            </a:p>
          </p:txBody>
        </p:sp>
        <p:sp>
          <p:nvSpPr>
            <p:cNvPr id="82" name="Rectangle 333">
              <a:extLst>
                <a:ext uri="{FF2B5EF4-FFF2-40B4-BE49-F238E27FC236}">
                  <a16:creationId xmlns:a16="http://schemas.microsoft.com/office/drawing/2014/main" id="{9C660106-5FEE-4068-B789-95EBD1EE7BC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3809890" y="4768604"/>
              <a:ext cx="3558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21:32</a:t>
              </a:r>
              <a:endParaRPr lang="el-GR" altLang="el-GR"/>
            </a:p>
          </p:txBody>
        </p:sp>
        <p:sp>
          <p:nvSpPr>
            <p:cNvPr id="83" name="Rectangle 334">
              <a:extLst>
                <a:ext uri="{FF2B5EF4-FFF2-40B4-BE49-F238E27FC236}">
                  <a16:creationId xmlns:a16="http://schemas.microsoft.com/office/drawing/2014/main" id="{72424306-41C3-46B2-8C46-374C00F213A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3981340" y="4768604"/>
              <a:ext cx="3558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18:32</a:t>
              </a:r>
              <a:endParaRPr lang="el-GR" altLang="el-GR"/>
            </a:p>
          </p:txBody>
        </p:sp>
        <p:sp>
          <p:nvSpPr>
            <p:cNvPr id="84" name="Rectangle 335">
              <a:extLst>
                <a:ext uri="{FF2B5EF4-FFF2-40B4-BE49-F238E27FC236}">
                  <a16:creationId xmlns:a16="http://schemas.microsoft.com/office/drawing/2014/main" id="{061C9B9A-CAD0-481A-8E52-1510758DE80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4152790" y="4768604"/>
              <a:ext cx="3558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15:32</a:t>
              </a:r>
              <a:endParaRPr lang="el-GR" altLang="el-GR"/>
            </a:p>
          </p:txBody>
        </p:sp>
        <p:sp>
          <p:nvSpPr>
            <p:cNvPr id="85" name="Rectangle 336">
              <a:extLst>
                <a:ext uri="{FF2B5EF4-FFF2-40B4-BE49-F238E27FC236}">
                  <a16:creationId xmlns:a16="http://schemas.microsoft.com/office/drawing/2014/main" id="{FCC6AF6B-F82E-400D-B143-817D5B77D5E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4324240" y="4768604"/>
              <a:ext cx="3558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12:32</a:t>
              </a:r>
              <a:endParaRPr lang="el-GR" altLang="el-GR"/>
            </a:p>
          </p:txBody>
        </p:sp>
        <p:sp>
          <p:nvSpPr>
            <p:cNvPr id="86" name="Rectangle 337">
              <a:extLst>
                <a:ext uri="{FF2B5EF4-FFF2-40B4-BE49-F238E27FC236}">
                  <a16:creationId xmlns:a16="http://schemas.microsoft.com/office/drawing/2014/main" id="{CA040B47-395D-4CFF-9356-7A16190481D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4573859" y="4741617"/>
              <a:ext cx="27732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9:32</a:t>
              </a:r>
              <a:endParaRPr lang="el-GR" altLang="el-GR"/>
            </a:p>
          </p:txBody>
        </p:sp>
        <p:sp>
          <p:nvSpPr>
            <p:cNvPr id="87" name="Rectangle 338">
              <a:extLst>
                <a:ext uri="{FF2B5EF4-FFF2-40B4-BE49-F238E27FC236}">
                  <a16:creationId xmlns:a16="http://schemas.microsoft.com/office/drawing/2014/main" id="{90E50C1E-BF78-487C-9F6E-6224BEA9F30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4745309" y="4741617"/>
              <a:ext cx="27732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6:32</a:t>
              </a:r>
              <a:endParaRPr lang="el-GR" altLang="el-GR"/>
            </a:p>
          </p:txBody>
        </p:sp>
        <p:sp>
          <p:nvSpPr>
            <p:cNvPr id="88" name="Rectangle 339">
              <a:extLst>
                <a:ext uri="{FF2B5EF4-FFF2-40B4-BE49-F238E27FC236}">
                  <a16:creationId xmlns:a16="http://schemas.microsoft.com/office/drawing/2014/main" id="{5F710D30-3065-4BCF-879F-32CC29799CA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4916759" y="4741617"/>
              <a:ext cx="27732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3:32</a:t>
              </a:r>
              <a:endParaRPr lang="el-GR" altLang="el-GR"/>
            </a:p>
          </p:txBody>
        </p:sp>
        <p:sp>
          <p:nvSpPr>
            <p:cNvPr id="89" name="Rectangle 340">
              <a:extLst>
                <a:ext uri="{FF2B5EF4-FFF2-40B4-BE49-F238E27FC236}">
                  <a16:creationId xmlns:a16="http://schemas.microsoft.com/office/drawing/2014/main" id="{796FF4DD-320D-459A-9EE8-D7FFEA85593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5086621" y="4741617"/>
              <a:ext cx="27732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0:32</a:t>
              </a:r>
              <a:endParaRPr lang="el-GR" altLang="el-GR"/>
            </a:p>
          </p:txBody>
        </p:sp>
        <p:sp>
          <p:nvSpPr>
            <p:cNvPr id="90" name="Rectangle 341">
              <a:extLst>
                <a:ext uri="{FF2B5EF4-FFF2-40B4-BE49-F238E27FC236}">
                  <a16:creationId xmlns:a16="http://schemas.microsoft.com/office/drawing/2014/main" id="{D84063F0-E93C-40C5-A77A-35578AE0B8E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5189427" y="4768604"/>
              <a:ext cx="3558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21:32</a:t>
              </a:r>
              <a:endParaRPr lang="el-GR" altLang="el-GR"/>
            </a:p>
          </p:txBody>
        </p:sp>
        <p:sp>
          <p:nvSpPr>
            <p:cNvPr id="91" name="Rectangle 342">
              <a:extLst>
                <a:ext uri="{FF2B5EF4-FFF2-40B4-BE49-F238E27FC236}">
                  <a16:creationId xmlns:a16="http://schemas.microsoft.com/office/drawing/2014/main" id="{CC8DF5D2-EB4E-4DA4-A2AC-7A918C36244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5360877" y="4768604"/>
              <a:ext cx="3558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18:32</a:t>
              </a:r>
              <a:endParaRPr lang="el-GR" altLang="el-GR"/>
            </a:p>
          </p:txBody>
        </p:sp>
        <p:sp>
          <p:nvSpPr>
            <p:cNvPr id="92" name="Rectangle 343">
              <a:extLst>
                <a:ext uri="{FF2B5EF4-FFF2-40B4-BE49-F238E27FC236}">
                  <a16:creationId xmlns:a16="http://schemas.microsoft.com/office/drawing/2014/main" id="{57FCD45A-C6AF-4B61-8ACC-0DDB5573730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5532327" y="4768604"/>
              <a:ext cx="3558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15:32</a:t>
              </a:r>
              <a:endParaRPr lang="el-GR" altLang="el-GR"/>
            </a:p>
          </p:txBody>
        </p:sp>
        <p:sp>
          <p:nvSpPr>
            <p:cNvPr id="93" name="Rectangle 344">
              <a:extLst>
                <a:ext uri="{FF2B5EF4-FFF2-40B4-BE49-F238E27FC236}">
                  <a16:creationId xmlns:a16="http://schemas.microsoft.com/office/drawing/2014/main" id="{FE7C0B65-7C50-4C65-BE9C-AA7C1F6E986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5714890" y="4768604"/>
              <a:ext cx="3558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12:32</a:t>
              </a:r>
              <a:endParaRPr lang="el-GR" altLang="el-GR"/>
            </a:p>
          </p:txBody>
        </p:sp>
        <p:sp>
          <p:nvSpPr>
            <p:cNvPr id="94" name="Rectangle 345">
              <a:extLst>
                <a:ext uri="{FF2B5EF4-FFF2-40B4-BE49-F238E27FC236}">
                  <a16:creationId xmlns:a16="http://schemas.microsoft.com/office/drawing/2014/main" id="{6CA0EA28-C12B-42D9-A520-3020D6135D3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5953396" y="4741617"/>
              <a:ext cx="27732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9:32</a:t>
              </a:r>
              <a:endParaRPr lang="el-GR" altLang="el-GR"/>
            </a:p>
          </p:txBody>
        </p:sp>
        <p:sp>
          <p:nvSpPr>
            <p:cNvPr id="95" name="Rectangle 346">
              <a:extLst>
                <a:ext uri="{FF2B5EF4-FFF2-40B4-BE49-F238E27FC236}">
                  <a16:creationId xmlns:a16="http://schemas.microsoft.com/office/drawing/2014/main" id="{FEB19922-8F24-44DA-A9FE-A5F556A97B1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6124846" y="4741617"/>
              <a:ext cx="27732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6:32</a:t>
              </a:r>
              <a:endParaRPr lang="el-GR" altLang="el-GR"/>
            </a:p>
          </p:txBody>
        </p:sp>
        <p:sp>
          <p:nvSpPr>
            <p:cNvPr id="96" name="Rectangle 347">
              <a:extLst>
                <a:ext uri="{FF2B5EF4-FFF2-40B4-BE49-F238E27FC236}">
                  <a16:creationId xmlns:a16="http://schemas.microsoft.com/office/drawing/2014/main" id="{B1A3C249-7A16-4F5E-B106-1A8642CB62B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6296296" y="4741617"/>
              <a:ext cx="27732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3:32</a:t>
              </a:r>
              <a:endParaRPr lang="el-GR" altLang="el-GR"/>
            </a:p>
          </p:txBody>
        </p:sp>
        <p:sp>
          <p:nvSpPr>
            <p:cNvPr id="97" name="Rectangle 348">
              <a:extLst>
                <a:ext uri="{FF2B5EF4-FFF2-40B4-BE49-F238E27FC236}">
                  <a16:creationId xmlns:a16="http://schemas.microsoft.com/office/drawing/2014/main" id="{FD037315-B147-4E25-832C-5DC3F8BC086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6466159" y="4741617"/>
              <a:ext cx="27732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0:32</a:t>
              </a:r>
              <a:endParaRPr lang="el-GR" altLang="el-GR"/>
            </a:p>
          </p:txBody>
        </p:sp>
        <p:sp>
          <p:nvSpPr>
            <p:cNvPr id="98" name="Rectangle 349">
              <a:extLst>
                <a:ext uri="{FF2B5EF4-FFF2-40B4-BE49-F238E27FC236}">
                  <a16:creationId xmlns:a16="http://schemas.microsoft.com/office/drawing/2014/main" id="{33D7815C-92AB-48D3-9192-B05BF477929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6568965" y="4768604"/>
              <a:ext cx="3558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21:32</a:t>
              </a:r>
              <a:endParaRPr lang="el-GR" altLang="el-GR"/>
            </a:p>
          </p:txBody>
        </p:sp>
        <p:sp>
          <p:nvSpPr>
            <p:cNvPr id="99" name="Rectangle 350">
              <a:extLst>
                <a:ext uri="{FF2B5EF4-FFF2-40B4-BE49-F238E27FC236}">
                  <a16:creationId xmlns:a16="http://schemas.microsoft.com/office/drawing/2014/main" id="{109B5BCD-E3C1-4DE8-9E4B-71E25E50736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6740415" y="4768604"/>
              <a:ext cx="3558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18:32</a:t>
              </a:r>
              <a:endParaRPr lang="el-GR" altLang="el-GR"/>
            </a:p>
          </p:txBody>
        </p:sp>
        <p:sp>
          <p:nvSpPr>
            <p:cNvPr id="100" name="Rectangle 351">
              <a:extLst>
                <a:ext uri="{FF2B5EF4-FFF2-40B4-BE49-F238E27FC236}">
                  <a16:creationId xmlns:a16="http://schemas.microsoft.com/office/drawing/2014/main" id="{167DCFD3-52CB-4C05-9742-5ABF7269AF9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6922977" y="4768604"/>
              <a:ext cx="3558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15:32</a:t>
              </a:r>
              <a:endParaRPr lang="el-GR" altLang="el-GR"/>
            </a:p>
          </p:txBody>
        </p:sp>
        <p:sp>
          <p:nvSpPr>
            <p:cNvPr id="101" name="Rectangle 352">
              <a:extLst>
                <a:ext uri="{FF2B5EF4-FFF2-40B4-BE49-F238E27FC236}">
                  <a16:creationId xmlns:a16="http://schemas.microsoft.com/office/drawing/2014/main" id="{EE833626-3761-47E1-AEEF-4A27BD9FE1A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7092840" y="4768604"/>
              <a:ext cx="3558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12:32</a:t>
              </a:r>
              <a:endParaRPr lang="el-GR" altLang="el-GR"/>
            </a:p>
          </p:txBody>
        </p:sp>
        <p:sp>
          <p:nvSpPr>
            <p:cNvPr id="102" name="Rectangle 353">
              <a:extLst>
                <a:ext uri="{FF2B5EF4-FFF2-40B4-BE49-F238E27FC236}">
                  <a16:creationId xmlns:a16="http://schemas.microsoft.com/office/drawing/2014/main" id="{460545E9-2BE2-4D57-8B42-8CCC195AE9B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7332934" y="4741617"/>
              <a:ext cx="27732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9:32</a:t>
              </a:r>
              <a:endParaRPr lang="el-GR" altLang="el-GR"/>
            </a:p>
          </p:txBody>
        </p:sp>
        <p:sp>
          <p:nvSpPr>
            <p:cNvPr id="103" name="Rectangle 354">
              <a:extLst>
                <a:ext uri="{FF2B5EF4-FFF2-40B4-BE49-F238E27FC236}">
                  <a16:creationId xmlns:a16="http://schemas.microsoft.com/office/drawing/2014/main" id="{A61BFD35-612F-4F36-A167-9838C725C12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7504384" y="4741617"/>
              <a:ext cx="27732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6:32</a:t>
              </a:r>
              <a:endParaRPr lang="el-GR" altLang="el-GR"/>
            </a:p>
          </p:txBody>
        </p:sp>
        <p:sp>
          <p:nvSpPr>
            <p:cNvPr id="104" name="Rectangle 355">
              <a:extLst>
                <a:ext uri="{FF2B5EF4-FFF2-40B4-BE49-F238E27FC236}">
                  <a16:creationId xmlns:a16="http://schemas.microsoft.com/office/drawing/2014/main" id="{33374B61-1005-4990-ACE6-4029A69BE9C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7675834" y="4741617"/>
              <a:ext cx="27732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3:32</a:t>
              </a:r>
              <a:endParaRPr lang="el-GR" altLang="el-GR"/>
            </a:p>
          </p:txBody>
        </p:sp>
        <p:sp>
          <p:nvSpPr>
            <p:cNvPr id="105" name="Rectangle 356">
              <a:extLst>
                <a:ext uri="{FF2B5EF4-FFF2-40B4-BE49-F238E27FC236}">
                  <a16:creationId xmlns:a16="http://schemas.microsoft.com/office/drawing/2014/main" id="{A0DD3143-643B-4E32-83BB-F8B74D8576B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7845696" y="4741617"/>
              <a:ext cx="27732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0:32</a:t>
              </a:r>
              <a:endParaRPr lang="el-GR" altLang="el-GR"/>
            </a:p>
          </p:txBody>
        </p:sp>
        <p:sp>
          <p:nvSpPr>
            <p:cNvPr id="106" name="Rectangle 357">
              <a:extLst>
                <a:ext uri="{FF2B5EF4-FFF2-40B4-BE49-F238E27FC236}">
                  <a16:creationId xmlns:a16="http://schemas.microsoft.com/office/drawing/2014/main" id="{33BE43FC-E7A2-4AF2-97E9-E2A5E04BD3E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7948502" y="4768604"/>
              <a:ext cx="3558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21:32</a:t>
              </a:r>
              <a:endParaRPr lang="el-GR" altLang="el-GR"/>
            </a:p>
          </p:txBody>
        </p:sp>
        <p:sp>
          <p:nvSpPr>
            <p:cNvPr id="107" name="Rectangle 358">
              <a:extLst>
                <a:ext uri="{FF2B5EF4-FFF2-40B4-BE49-F238E27FC236}">
                  <a16:creationId xmlns:a16="http://schemas.microsoft.com/office/drawing/2014/main" id="{49BC9562-E3D5-451C-A0AD-273D5013EF2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8131065" y="4768604"/>
              <a:ext cx="3558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18:32</a:t>
              </a:r>
              <a:endParaRPr lang="el-GR" altLang="el-GR"/>
            </a:p>
          </p:txBody>
        </p:sp>
        <p:sp>
          <p:nvSpPr>
            <p:cNvPr id="108" name="Rectangle 359">
              <a:extLst>
                <a:ext uri="{FF2B5EF4-FFF2-40B4-BE49-F238E27FC236}">
                  <a16:creationId xmlns:a16="http://schemas.microsoft.com/office/drawing/2014/main" id="{1265A5E6-1703-49FF-87EF-6B5A28D8F38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8302515" y="4768604"/>
              <a:ext cx="3558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15:32</a:t>
              </a:r>
              <a:endParaRPr lang="el-GR" altLang="el-GR"/>
            </a:p>
          </p:txBody>
        </p:sp>
        <p:sp>
          <p:nvSpPr>
            <p:cNvPr id="109" name="Rectangle 360">
              <a:extLst>
                <a:ext uri="{FF2B5EF4-FFF2-40B4-BE49-F238E27FC236}">
                  <a16:creationId xmlns:a16="http://schemas.microsoft.com/office/drawing/2014/main" id="{54041F20-8FE6-483A-8159-EB2F6E2113E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8472378" y="4757480"/>
              <a:ext cx="3558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12:32</a:t>
              </a:r>
              <a:endParaRPr lang="el-GR" altLang="el-GR"/>
            </a:p>
          </p:txBody>
        </p:sp>
      </p:grpSp>
      <p:sp>
        <p:nvSpPr>
          <p:cNvPr id="110" name="Freeform 307">
            <a:extLst>
              <a:ext uri="{FF2B5EF4-FFF2-40B4-BE49-F238E27FC236}">
                <a16:creationId xmlns:a16="http://schemas.microsoft.com/office/drawing/2014/main" id="{ECD8BEEA-3183-47FB-A0AB-BB3F6C749E9C}"/>
              </a:ext>
            </a:extLst>
          </p:cNvPr>
          <p:cNvSpPr>
            <a:spLocks/>
          </p:cNvSpPr>
          <p:nvPr/>
        </p:nvSpPr>
        <p:spPr bwMode="auto">
          <a:xfrm>
            <a:off x="3127649" y="1552090"/>
            <a:ext cx="7100888" cy="2005012"/>
          </a:xfrm>
          <a:custGeom>
            <a:avLst/>
            <a:gdLst>
              <a:gd name="T0" fmla="*/ 2147483647 w 623"/>
              <a:gd name="T1" fmla="*/ 2147483647 h 176"/>
              <a:gd name="T2" fmla="*/ 2147483647 w 623"/>
              <a:gd name="T3" fmla="*/ 2147483647 h 176"/>
              <a:gd name="T4" fmla="*/ 2147483647 w 623"/>
              <a:gd name="T5" fmla="*/ 2147483647 h 176"/>
              <a:gd name="T6" fmla="*/ 2147483647 w 623"/>
              <a:gd name="T7" fmla="*/ 2147483647 h 176"/>
              <a:gd name="T8" fmla="*/ 2147483647 w 623"/>
              <a:gd name="T9" fmla="*/ 2147483647 h 176"/>
              <a:gd name="T10" fmla="*/ 2147483647 w 623"/>
              <a:gd name="T11" fmla="*/ 2147483647 h 176"/>
              <a:gd name="T12" fmla="*/ 2147483647 w 623"/>
              <a:gd name="T13" fmla="*/ 2147483647 h 176"/>
              <a:gd name="T14" fmla="*/ 2147483647 w 623"/>
              <a:gd name="T15" fmla="*/ 2147483647 h 176"/>
              <a:gd name="T16" fmla="*/ 2147483647 w 623"/>
              <a:gd name="T17" fmla="*/ 2147483647 h 176"/>
              <a:gd name="T18" fmla="*/ 2147483647 w 623"/>
              <a:gd name="T19" fmla="*/ 2147483647 h 176"/>
              <a:gd name="T20" fmla="*/ 2147483647 w 623"/>
              <a:gd name="T21" fmla="*/ 2147483647 h 176"/>
              <a:gd name="T22" fmla="*/ 2147483647 w 623"/>
              <a:gd name="T23" fmla="*/ 2147483647 h 176"/>
              <a:gd name="T24" fmla="*/ 2147483647 w 623"/>
              <a:gd name="T25" fmla="*/ 2147483647 h 176"/>
              <a:gd name="T26" fmla="*/ 2147483647 w 623"/>
              <a:gd name="T27" fmla="*/ 2147483647 h 176"/>
              <a:gd name="T28" fmla="*/ 2147483647 w 623"/>
              <a:gd name="T29" fmla="*/ 2147483647 h 176"/>
              <a:gd name="T30" fmla="*/ 2147483647 w 623"/>
              <a:gd name="T31" fmla="*/ 2147483647 h 176"/>
              <a:gd name="T32" fmla="*/ 2147483647 w 623"/>
              <a:gd name="T33" fmla="*/ 2147483647 h 176"/>
              <a:gd name="T34" fmla="*/ 2147483647 w 623"/>
              <a:gd name="T35" fmla="*/ 2147483647 h 176"/>
              <a:gd name="T36" fmla="*/ 2147483647 w 623"/>
              <a:gd name="T37" fmla="*/ 2147483647 h 176"/>
              <a:gd name="T38" fmla="*/ 2147483647 w 623"/>
              <a:gd name="T39" fmla="*/ 2147483647 h 176"/>
              <a:gd name="T40" fmla="*/ 2147483647 w 623"/>
              <a:gd name="T41" fmla="*/ 2147483647 h 176"/>
              <a:gd name="T42" fmla="*/ 2147483647 w 623"/>
              <a:gd name="T43" fmla="*/ 2147483647 h 176"/>
              <a:gd name="T44" fmla="*/ 2147483647 w 623"/>
              <a:gd name="T45" fmla="*/ 2147483647 h 176"/>
              <a:gd name="T46" fmla="*/ 2147483647 w 623"/>
              <a:gd name="T47" fmla="*/ 2147483647 h 176"/>
              <a:gd name="T48" fmla="*/ 2147483647 w 623"/>
              <a:gd name="T49" fmla="*/ 2147483647 h 176"/>
              <a:gd name="T50" fmla="*/ 2147483647 w 623"/>
              <a:gd name="T51" fmla="*/ 2147483647 h 176"/>
              <a:gd name="T52" fmla="*/ 2147483647 w 623"/>
              <a:gd name="T53" fmla="*/ 2147483647 h 176"/>
              <a:gd name="T54" fmla="*/ 2147483647 w 623"/>
              <a:gd name="T55" fmla="*/ 2147483647 h 176"/>
              <a:gd name="T56" fmla="*/ 2147483647 w 623"/>
              <a:gd name="T57" fmla="*/ 2147483647 h 176"/>
              <a:gd name="T58" fmla="*/ 2147483647 w 623"/>
              <a:gd name="T59" fmla="*/ 2147483647 h 176"/>
              <a:gd name="T60" fmla="*/ 2147483647 w 623"/>
              <a:gd name="T61" fmla="*/ 2147483647 h 176"/>
              <a:gd name="T62" fmla="*/ 2147483647 w 623"/>
              <a:gd name="T63" fmla="*/ 2147483647 h 176"/>
              <a:gd name="T64" fmla="*/ 2147483647 w 623"/>
              <a:gd name="T65" fmla="*/ 2147483647 h 176"/>
              <a:gd name="T66" fmla="*/ 2147483647 w 623"/>
              <a:gd name="T67" fmla="*/ 2147483647 h 176"/>
              <a:gd name="T68" fmla="*/ 2147483647 w 623"/>
              <a:gd name="T69" fmla="*/ 2147483647 h 176"/>
              <a:gd name="T70" fmla="*/ 2147483647 w 623"/>
              <a:gd name="T71" fmla="*/ 2147483647 h 176"/>
              <a:gd name="T72" fmla="*/ 2147483647 w 623"/>
              <a:gd name="T73" fmla="*/ 2147483647 h 176"/>
              <a:gd name="T74" fmla="*/ 2147483647 w 623"/>
              <a:gd name="T75" fmla="*/ 2147483647 h 176"/>
              <a:gd name="T76" fmla="*/ 2147483647 w 623"/>
              <a:gd name="T77" fmla="*/ 2147483647 h 176"/>
              <a:gd name="T78" fmla="*/ 2147483647 w 623"/>
              <a:gd name="T79" fmla="*/ 2147483647 h 176"/>
              <a:gd name="T80" fmla="*/ 2147483647 w 623"/>
              <a:gd name="T81" fmla="*/ 2147483647 h 176"/>
              <a:gd name="T82" fmla="*/ 2147483647 w 623"/>
              <a:gd name="T83" fmla="*/ 2147483647 h 176"/>
              <a:gd name="T84" fmla="*/ 2147483647 w 623"/>
              <a:gd name="T85" fmla="*/ 2147483647 h 176"/>
              <a:gd name="T86" fmla="*/ 2147483647 w 623"/>
              <a:gd name="T87" fmla="*/ 2147483647 h 176"/>
              <a:gd name="T88" fmla="*/ 2147483647 w 623"/>
              <a:gd name="T89" fmla="*/ 2147483647 h 176"/>
              <a:gd name="T90" fmla="*/ 2147483647 w 623"/>
              <a:gd name="T91" fmla="*/ 2147483647 h 176"/>
              <a:gd name="T92" fmla="*/ 2147483647 w 623"/>
              <a:gd name="T93" fmla="*/ 2147483647 h 176"/>
              <a:gd name="T94" fmla="*/ 2147483647 w 623"/>
              <a:gd name="T95" fmla="*/ 2147483647 h 176"/>
              <a:gd name="T96" fmla="*/ 2147483647 w 623"/>
              <a:gd name="T97" fmla="*/ 2147483647 h 176"/>
              <a:gd name="T98" fmla="*/ 2147483647 w 623"/>
              <a:gd name="T99" fmla="*/ 2147483647 h 176"/>
              <a:gd name="T100" fmla="*/ 2147483647 w 623"/>
              <a:gd name="T101" fmla="*/ 2147483647 h 176"/>
              <a:gd name="T102" fmla="*/ 2147483647 w 623"/>
              <a:gd name="T103" fmla="*/ 2147483647 h 176"/>
              <a:gd name="T104" fmla="*/ 2147483647 w 623"/>
              <a:gd name="T105" fmla="*/ 2147483647 h 176"/>
              <a:gd name="T106" fmla="*/ 2147483647 w 623"/>
              <a:gd name="T107" fmla="*/ 2147483647 h 176"/>
              <a:gd name="T108" fmla="*/ 2147483647 w 623"/>
              <a:gd name="T109" fmla="*/ 2147483647 h 176"/>
              <a:gd name="T110" fmla="*/ 2147483647 w 623"/>
              <a:gd name="T111" fmla="*/ 2147483647 h 176"/>
              <a:gd name="T112" fmla="*/ 2147483647 w 623"/>
              <a:gd name="T113" fmla="*/ 2147483647 h 17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623"/>
              <a:gd name="T172" fmla="*/ 0 h 176"/>
              <a:gd name="T173" fmla="*/ 623 w 623"/>
              <a:gd name="T174" fmla="*/ 176 h 17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623" h="176">
                <a:moveTo>
                  <a:pt x="0" y="30"/>
                </a:moveTo>
                <a:lnTo>
                  <a:pt x="2" y="96"/>
                </a:lnTo>
                <a:lnTo>
                  <a:pt x="4" y="129"/>
                </a:lnTo>
                <a:lnTo>
                  <a:pt x="6" y="165"/>
                </a:lnTo>
                <a:lnTo>
                  <a:pt x="9" y="131"/>
                </a:lnTo>
                <a:lnTo>
                  <a:pt x="11" y="135"/>
                </a:lnTo>
                <a:lnTo>
                  <a:pt x="13" y="129"/>
                </a:lnTo>
                <a:lnTo>
                  <a:pt x="15" y="132"/>
                </a:lnTo>
                <a:lnTo>
                  <a:pt x="17" y="125"/>
                </a:lnTo>
                <a:lnTo>
                  <a:pt x="19" y="136"/>
                </a:lnTo>
                <a:lnTo>
                  <a:pt x="22" y="0"/>
                </a:lnTo>
                <a:lnTo>
                  <a:pt x="24" y="132"/>
                </a:lnTo>
                <a:lnTo>
                  <a:pt x="26" y="142"/>
                </a:lnTo>
                <a:lnTo>
                  <a:pt x="28" y="119"/>
                </a:lnTo>
                <a:lnTo>
                  <a:pt x="30" y="89"/>
                </a:lnTo>
                <a:lnTo>
                  <a:pt x="32" y="130"/>
                </a:lnTo>
                <a:lnTo>
                  <a:pt x="35" y="92"/>
                </a:lnTo>
                <a:lnTo>
                  <a:pt x="37" y="82"/>
                </a:lnTo>
                <a:lnTo>
                  <a:pt x="39" y="78"/>
                </a:lnTo>
                <a:lnTo>
                  <a:pt x="41" y="78"/>
                </a:lnTo>
                <a:lnTo>
                  <a:pt x="43" y="126"/>
                </a:lnTo>
                <a:lnTo>
                  <a:pt x="45" y="122"/>
                </a:lnTo>
                <a:lnTo>
                  <a:pt x="48" y="144"/>
                </a:lnTo>
                <a:lnTo>
                  <a:pt x="50" y="152"/>
                </a:lnTo>
                <a:lnTo>
                  <a:pt x="52" y="159"/>
                </a:lnTo>
                <a:lnTo>
                  <a:pt x="54" y="173"/>
                </a:lnTo>
                <a:lnTo>
                  <a:pt x="56" y="155"/>
                </a:lnTo>
                <a:lnTo>
                  <a:pt x="58" y="159"/>
                </a:lnTo>
                <a:lnTo>
                  <a:pt x="61" y="118"/>
                </a:lnTo>
                <a:lnTo>
                  <a:pt x="63" y="114"/>
                </a:lnTo>
                <a:lnTo>
                  <a:pt x="65" y="9"/>
                </a:lnTo>
                <a:lnTo>
                  <a:pt x="67" y="116"/>
                </a:lnTo>
                <a:lnTo>
                  <a:pt x="69" y="126"/>
                </a:lnTo>
                <a:lnTo>
                  <a:pt x="71" y="144"/>
                </a:lnTo>
                <a:lnTo>
                  <a:pt x="74" y="155"/>
                </a:lnTo>
                <a:lnTo>
                  <a:pt x="76" y="82"/>
                </a:lnTo>
                <a:lnTo>
                  <a:pt x="78" y="93"/>
                </a:lnTo>
                <a:lnTo>
                  <a:pt x="80" y="111"/>
                </a:lnTo>
                <a:lnTo>
                  <a:pt x="82" y="141"/>
                </a:lnTo>
                <a:lnTo>
                  <a:pt x="84" y="106"/>
                </a:lnTo>
                <a:lnTo>
                  <a:pt x="87" y="130"/>
                </a:lnTo>
                <a:lnTo>
                  <a:pt x="89" y="121"/>
                </a:lnTo>
                <a:lnTo>
                  <a:pt x="91" y="88"/>
                </a:lnTo>
                <a:lnTo>
                  <a:pt x="93" y="115"/>
                </a:lnTo>
                <a:lnTo>
                  <a:pt x="95" y="116"/>
                </a:lnTo>
                <a:lnTo>
                  <a:pt x="97" y="78"/>
                </a:lnTo>
                <a:lnTo>
                  <a:pt x="100" y="124"/>
                </a:lnTo>
                <a:lnTo>
                  <a:pt x="102" y="142"/>
                </a:lnTo>
                <a:lnTo>
                  <a:pt x="104" y="129"/>
                </a:lnTo>
                <a:lnTo>
                  <a:pt x="106" y="136"/>
                </a:lnTo>
                <a:lnTo>
                  <a:pt x="108" y="132"/>
                </a:lnTo>
                <a:lnTo>
                  <a:pt x="110" y="122"/>
                </a:lnTo>
                <a:lnTo>
                  <a:pt x="112" y="129"/>
                </a:lnTo>
                <a:lnTo>
                  <a:pt x="115" y="140"/>
                </a:lnTo>
                <a:lnTo>
                  <a:pt x="117" y="144"/>
                </a:lnTo>
                <a:lnTo>
                  <a:pt x="119" y="149"/>
                </a:lnTo>
                <a:lnTo>
                  <a:pt x="121" y="163"/>
                </a:lnTo>
                <a:lnTo>
                  <a:pt x="123" y="161"/>
                </a:lnTo>
                <a:lnTo>
                  <a:pt x="125" y="62"/>
                </a:lnTo>
                <a:lnTo>
                  <a:pt x="128" y="164"/>
                </a:lnTo>
                <a:lnTo>
                  <a:pt x="130" y="131"/>
                </a:lnTo>
                <a:lnTo>
                  <a:pt x="132" y="135"/>
                </a:lnTo>
                <a:lnTo>
                  <a:pt x="134" y="130"/>
                </a:lnTo>
                <a:lnTo>
                  <a:pt x="136" y="138"/>
                </a:lnTo>
                <a:lnTo>
                  <a:pt x="138" y="138"/>
                </a:lnTo>
                <a:lnTo>
                  <a:pt x="141" y="136"/>
                </a:lnTo>
                <a:lnTo>
                  <a:pt x="143" y="147"/>
                </a:lnTo>
                <a:lnTo>
                  <a:pt x="145" y="156"/>
                </a:lnTo>
                <a:lnTo>
                  <a:pt x="147" y="122"/>
                </a:lnTo>
                <a:lnTo>
                  <a:pt x="149" y="145"/>
                </a:lnTo>
                <a:lnTo>
                  <a:pt x="151" y="89"/>
                </a:lnTo>
                <a:lnTo>
                  <a:pt x="154" y="130"/>
                </a:lnTo>
                <a:lnTo>
                  <a:pt x="156" y="136"/>
                </a:lnTo>
                <a:lnTo>
                  <a:pt x="158" y="116"/>
                </a:lnTo>
                <a:lnTo>
                  <a:pt x="160" y="142"/>
                </a:lnTo>
                <a:lnTo>
                  <a:pt x="162" y="144"/>
                </a:lnTo>
                <a:lnTo>
                  <a:pt x="164" y="142"/>
                </a:lnTo>
                <a:lnTo>
                  <a:pt x="167" y="122"/>
                </a:lnTo>
                <a:lnTo>
                  <a:pt x="169" y="111"/>
                </a:lnTo>
                <a:lnTo>
                  <a:pt x="171" y="119"/>
                </a:lnTo>
                <a:lnTo>
                  <a:pt x="173" y="139"/>
                </a:lnTo>
                <a:lnTo>
                  <a:pt x="175" y="140"/>
                </a:lnTo>
                <a:lnTo>
                  <a:pt x="177" y="125"/>
                </a:lnTo>
                <a:lnTo>
                  <a:pt x="180" y="122"/>
                </a:lnTo>
                <a:lnTo>
                  <a:pt x="182" y="118"/>
                </a:lnTo>
                <a:lnTo>
                  <a:pt x="184" y="114"/>
                </a:lnTo>
                <a:lnTo>
                  <a:pt x="186" y="109"/>
                </a:lnTo>
                <a:lnTo>
                  <a:pt x="188" y="116"/>
                </a:lnTo>
                <a:lnTo>
                  <a:pt x="190" y="138"/>
                </a:lnTo>
                <a:lnTo>
                  <a:pt x="193" y="147"/>
                </a:lnTo>
                <a:lnTo>
                  <a:pt x="195" y="155"/>
                </a:lnTo>
                <a:lnTo>
                  <a:pt x="197" y="133"/>
                </a:lnTo>
                <a:lnTo>
                  <a:pt x="199" y="143"/>
                </a:lnTo>
                <a:lnTo>
                  <a:pt x="201" y="171"/>
                </a:lnTo>
                <a:lnTo>
                  <a:pt x="203" y="111"/>
                </a:lnTo>
                <a:lnTo>
                  <a:pt x="206" y="116"/>
                </a:lnTo>
                <a:lnTo>
                  <a:pt x="208" y="93"/>
                </a:lnTo>
                <a:lnTo>
                  <a:pt x="210" y="124"/>
                </a:lnTo>
                <a:lnTo>
                  <a:pt x="212" y="121"/>
                </a:lnTo>
                <a:lnTo>
                  <a:pt x="214" y="148"/>
                </a:lnTo>
                <a:lnTo>
                  <a:pt x="216" y="136"/>
                </a:lnTo>
                <a:lnTo>
                  <a:pt x="218" y="144"/>
                </a:lnTo>
                <a:lnTo>
                  <a:pt x="221" y="158"/>
                </a:lnTo>
                <a:lnTo>
                  <a:pt x="223" y="165"/>
                </a:lnTo>
                <a:lnTo>
                  <a:pt x="225" y="162"/>
                </a:lnTo>
                <a:lnTo>
                  <a:pt x="227" y="168"/>
                </a:lnTo>
                <a:lnTo>
                  <a:pt x="229" y="161"/>
                </a:lnTo>
                <a:lnTo>
                  <a:pt x="231" y="118"/>
                </a:lnTo>
                <a:lnTo>
                  <a:pt x="234" y="94"/>
                </a:lnTo>
                <a:lnTo>
                  <a:pt x="236" y="133"/>
                </a:lnTo>
                <a:lnTo>
                  <a:pt x="238" y="130"/>
                </a:lnTo>
                <a:lnTo>
                  <a:pt x="240" y="128"/>
                </a:lnTo>
                <a:lnTo>
                  <a:pt x="242" y="138"/>
                </a:lnTo>
                <a:lnTo>
                  <a:pt x="244" y="140"/>
                </a:lnTo>
                <a:lnTo>
                  <a:pt x="247" y="131"/>
                </a:lnTo>
                <a:lnTo>
                  <a:pt x="249" y="102"/>
                </a:lnTo>
                <a:lnTo>
                  <a:pt x="251" y="55"/>
                </a:lnTo>
                <a:lnTo>
                  <a:pt x="253" y="104"/>
                </a:lnTo>
                <a:lnTo>
                  <a:pt x="255" y="25"/>
                </a:lnTo>
                <a:lnTo>
                  <a:pt x="257" y="137"/>
                </a:lnTo>
                <a:lnTo>
                  <a:pt x="260" y="154"/>
                </a:lnTo>
                <a:lnTo>
                  <a:pt x="262" y="152"/>
                </a:lnTo>
                <a:lnTo>
                  <a:pt x="264" y="163"/>
                </a:lnTo>
                <a:lnTo>
                  <a:pt x="266" y="132"/>
                </a:lnTo>
                <a:lnTo>
                  <a:pt x="268" y="136"/>
                </a:lnTo>
                <a:lnTo>
                  <a:pt x="270" y="115"/>
                </a:lnTo>
                <a:lnTo>
                  <a:pt x="273" y="110"/>
                </a:lnTo>
                <a:lnTo>
                  <a:pt x="275" y="123"/>
                </a:lnTo>
                <a:lnTo>
                  <a:pt x="277" y="135"/>
                </a:lnTo>
                <a:lnTo>
                  <a:pt x="279" y="123"/>
                </a:lnTo>
                <a:lnTo>
                  <a:pt x="281" y="145"/>
                </a:lnTo>
                <a:lnTo>
                  <a:pt x="283" y="148"/>
                </a:lnTo>
                <a:lnTo>
                  <a:pt x="286" y="144"/>
                </a:lnTo>
                <a:lnTo>
                  <a:pt x="288" y="152"/>
                </a:lnTo>
                <a:lnTo>
                  <a:pt x="290" y="169"/>
                </a:lnTo>
                <a:lnTo>
                  <a:pt x="292" y="107"/>
                </a:lnTo>
                <a:lnTo>
                  <a:pt x="294" y="122"/>
                </a:lnTo>
                <a:lnTo>
                  <a:pt x="296" y="92"/>
                </a:lnTo>
                <a:lnTo>
                  <a:pt x="299" y="119"/>
                </a:lnTo>
                <a:lnTo>
                  <a:pt x="301" y="152"/>
                </a:lnTo>
                <a:lnTo>
                  <a:pt x="303" y="169"/>
                </a:lnTo>
                <a:lnTo>
                  <a:pt x="305" y="166"/>
                </a:lnTo>
                <a:lnTo>
                  <a:pt x="307" y="160"/>
                </a:lnTo>
                <a:lnTo>
                  <a:pt x="309" y="157"/>
                </a:lnTo>
                <a:lnTo>
                  <a:pt x="312" y="155"/>
                </a:lnTo>
                <a:lnTo>
                  <a:pt x="314" y="148"/>
                </a:lnTo>
                <a:lnTo>
                  <a:pt x="316" y="173"/>
                </a:lnTo>
                <a:lnTo>
                  <a:pt x="318" y="144"/>
                </a:lnTo>
                <a:lnTo>
                  <a:pt x="320" y="138"/>
                </a:lnTo>
                <a:lnTo>
                  <a:pt x="322" y="116"/>
                </a:lnTo>
                <a:lnTo>
                  <a:pt x="324" y="130"/>
                </a:lnTo>
                <a:lnTo>
                  <a:pt x="327" y="54"/>
                </a:lnTo>
                <a:lnTo>
                  <a:pt x="329" y="121"/>
                </a:lnTo>
                <a:lnTo>
                  <a:pt x="331" y="115"/>
                </a:lnTo>
                <a:lnTo>
                  <a:pt x="333" y="133"/>
                </a:lnTo>
                <a:lnTo>
                  <a:pt x="335" y="111"/>
                </a:lnTo>
                <a:lnTo>
                  <a:pt x="337" y="91"/>
                </a:lnTo>
                <a:lnTo>
                  <a:pt x="340" y="112"/>
                </a:lnTo>
                <a:lnTo>
                  <a:pt x="342" y="145"/>
                </a:lnTo>
                <a:lnTo>
                  <a:pt x="344" y="170"/>
                </a:lnTo>
                <a:lnTo>
                  <a:pt x="346" y="129"/>
                </a:lnTo>
                <a:lnTo>
                  <a:pt x="348" y="88"/>
                </a:lnTo>
                <a:lnTo>
                  <a:pt x="350" y="129"/>
                </a:lnTo>
                <a:lnTo>
                  <a:pt x="353" y="125"/>
                </a:lnTo>
                <a:lnTo>
                  <a:pt x="355" y="51"/>
                </a:lnTo>
                <a:lnTo>
                  <a:pt x="357" y="147"/>
                </a:lnTo>
                <a:lnTo>
                  <a:pt x="359" y="142"/>
                </a:lnTo>
                <a:lnTo>
                  <a:pt x="361" y="150"/>
                </a:lnTo>
                <a:lnTo>
                  <a:pt x="363" y="123"/>
                </a:lnTo>
                <a:lnTo>
                  <a:pt x="366" y="157"/>
                </a:lnTo>
                <a:lnTo>
                  <a:pt x="368" y="155"/>
                </a:lnTo>
                <a:lnTo>
                  <a:pt x="370" y="82"/>
                </a:lnTo>
                <a:lnTo>
                  <a:pt x="372" y="133"/>
                </a:lnTo>
                <a:lnTo>
                  <a:pt x="374" y="144"/>
                </a:lnTo>
                <a:lnTo>
                  <a:pt x="376" y="158"/>
                </a:lnTo>
                <a:lnTo>
                  <a:pt x="379" y="150"/>
                </a:lnTo>
                <a:lnTo>
                  <a:pt x="381" y="176"/>
                </a:lnTo>
                <a:lnTo>
                  <a:pt x="383" y="137"/>
                </a:lnTo>
                <a:lnTo>
                  <a:pt x="385" y="88"/>
                </a:lnTo>
                <a:lnTo>
                  <a:pt x="387" y="115"/>
                </a:lnTo>
                <a:lnTo>
                  <a:pt x="389" y="140"/>
                </a:lnTo>
                <a:lnTo>
                  <a:pt x="392" y="111"/>
                </a:lnTo>
                <a:lnTo>
                  <a:pt x="394" y="91"/>
                </a:lnTo>
                <a:lnTo>
                  <a:pt x="396" y="112"/>
                </a:lnTo>
                <a:lnTo>
                  <a:pt x="398" y="129"/>
                </a:lnTo>
                <a:lnTo>
                  <a:pt x="400" y="136"/>
                </a:lnTo>
                <a:lnTo>
                  <a:pt x="402" y="149"/>
                </a:lnTo>
                <a:lnTo>
                  <a:pt x="405" y="55"/>
                </a:lnTo>
                <a:lnTo>
                  <a:pt x="407" y="113"/>
                </a:lnTo>
                <a:lnTo>
                  <a:pt x="409" y="140"/>
                </a:lnTo>
                <a:lnTo>
                  <a:pt x="411" y="111"/>
                </a:lnTo>
                <a:lnTo>
                  <a:pt x="413" y="122"/>
                </a:lnTo>
                <a:lnTo>
                  <a:pt x="415" y="97"/>
                </a:lnTo>
                <a:lnTo>
                  <a:pt x="417" y="95"/>
                </a:lnTo>
                <a:lnTo>
                  <a:pt x="420" y="162"/>
                </a:lnTo>
                <a:lnTo>
                  <a:pt x="422" y="131"/>
                </a:lnTo>
                <a:lnTo>
                  <a:pt x="424" y="131"/>
                </a:lnTo>
                <a:lnTo>
                  <a:pt x="426" y="135"/>
                </a:lnTo>
                <a:lnTo>
                  <a:pt x="428" y="150"/>
                </a:lnTo>
                <a:lnTo>
                  <a:pt x="430" y="161"/>
                </a:lnTo>
                <a:lnTo>
                  <a:pt x="433" y="158"/>
                </a:lnTo>
                <a:lnTo>
                  <a:pt x="435" y="137"/>
                </a:lnTo>
                <a:lnTo>
                  <a:pt x="437" y="133"/>
                </a:lnTo>
                <a:lnTo>
                  <a:pt x="439" y="133"/>
                </a:lnTo>
                <a:lnTo>
                  <a:pt x="441" y="152"/>
                </a:lnTo>
                <a:lnTo>
                  <a:pt x="443" y="145"/>
                </a:lnTo>
                <a:lnTo>
                  <a:pt x="446" y="156"/>
                </a:lnTo>
                <a:lnTo>
                  <a:pt x="448" y="132"/>
                </a:lnTo>
                <a:lnTo>
                  <a:pt x="450" y="58"/>
                </a:lnTo>
                <a:lnTo>
                  <a:pt x="452" y="116"/>
                </a:lnTo>
                <a:lnTo>
                  <a:pt x="454" y="112"/>
                </a:lnTo>
                <a:lnTo>
                  <a:pt x="456" y="144"/>
                </a:lnTo>
                <a:lnTo>
                  <a:pt x="459" y="160"/>
                </a:lnTo>
                <a:lnTo>
                  <a:pt x="461" y="142"/>
                </a:lnTo>
                <a:lnTo>
                  <a:pt x="463" y="111"/>
                </a:lnTo>
                <a:lnTo>
                  <a:pt x="465" y="119"/>
                </a:lnTo>
                <a:lnTo>
                  <a:pt x="467" y="126"/>
                </a:lnTo>
                <a:lnTo>
                  <a:pt x="469" y="140"/>
                </a:lnTo>
                <a:lnTo>
                  <a:pt x="472" y="122"/>
                </a:lnTo>
                <a:lnTo>
                  <a:pt x="474" y="92"/>
                </a:lnTo>
                <a:lnTo>
                  <a:pt x="476" y="151"/>
                </a:lnTo>
                <a:lnTo>
                  <a:pt x="478" y="147"/>
                </a:lnTo>
                <a:lnTo>
                  <a:pt x="480" y="109"/>
                </a:lnTo>
                <a:lnTo>
                  <a:pt x="482" y="116"/>
                </a:lnTo>
                <a:lnTo>
                  <a:pt x="485" y="159"/>
                </a:lnTo>
                <a:lnTo>
                  <a:pt x="487" y="107"/>
                </a:lnTo>
                <a:lnTo>
                  <a:pt x="489" y="155"/>
                </a:lnTo>
                <a:lnTo>
                  <a:pt x="491" y="138"/>
                </a:lnTo>
                <a:lnTo>
                  <a:pt x="493" y="123"/>
                </a:lnTo>
                <a:lnTo>
                  <a:pt x="495" y="138"/>
                </a:lnTo>
                <a:lnTo>
                  <a:pt x="498" y="140"/>
                </a:lnTo>
                <a:lnTo>
                  <a:pt x="500" y="140"/>
                </a:lnTo>
                <a:lnTo>
                  <a:pt x="502" y="155"/>
                </a:lnTo>
                <a:lnTo>
                  <a:pt x="504" y="154"/>
                </a:lnTo>
                <a:lnTo>
                  <a:pt x="506" y="121"/>
                </a:lnTo>
                <a:lnTo>
                  <a:pt x="508" y="143"/>
                </a:lnTo>
                <a:lnTo>
                  <a:pt x="511" y="136"/>
                </a:lnTo>
                <a:lnTo>
                  <a:pt x="513" y="144"/>
                </a:lnTo>
                <a:lnTo>
                  <a:pt x="515" y="138"/>
                </a:lnTo>
                <a:lnTo>
                  <a:pt x="517" y="145"/>
                </a:lnTo>
                <a:lnTo>
                  <a:pt x="519" y="162"/>
                </a:lnTo>
                <a:lnTo>
                  <a:pt x="521" y="168"/>
                </a:lnTo>
                <a:lnTo>
                  <a:pt x="523" y="161"/>
                </a:lnTo>
                <a:lnTo>
                  <a:pt x="526" y="88"/>
                </a:lnTo>
                <a:lnTo>
                  <a:pt x="528" y="134"/>
                </a:lnTo>
                <a:lnTo>
                  <a:pt x="530" y="140"/>
                </a:lnTo>
                <a:lnTo>
                  <a:pt x="532" y="140"/>
                </a:lnTo>
                <a:lnTo>
                  <a:pt x="534" y="142"/>
                </a:lnTo>
                <a:lnTo>
                  <a:pt x="536" y="141"/>
                </a:lnTo>
                <a:lnTo>
                  <a:pt x="539" y="153"/>
                </a:lnTo>
                <a:lnTo>
                  <a:pt x="541" y="164"/>
                </a:lnTo>
                <a:lnTo>
                  <a:pt x="543" y="155"/>
                </a:lnTo>
                <a:lnTo>
                  <a:pt x="545" y="155"/>
                </a:lnTo>
                <a:lnTo>
                  <a:pt x="547" y="138"/>
                </a:lnTo>
                <a:lnTo>
                  <a:pt x="549" y="135"/>
                </a:lnTo>
                <a:lnTo>
                  <a:pt x="552" y="138"/>
                </a:lnTo>
                <a:lnTo>
                  <a:pt x="554" y="144"/>
                </a:lnTo>
                <a:lnTo>
                  <a:pt x="556" y="152"/>
                </a:lnTo>
                <a:lnTo>
                  <a:pt x="558" y="96"/>
                </a:lnTo>
                <a:lnTo>
                  <a:pt x="560" y="132"/>
                </a:lnTo>
                <a:lnTo>
                  <a:pt x="562" y="136"/>
                </a:lnTo>
                <a:lnTo>
                  <a:pt x="565" y="135"/>
                </a:lnTo>
                <a:lnTo>
                  <a:pt x="567" y="127"/>
                </a:lnTo>
                <a:lnTo>
                  <a:pt x="569" y="96"/>
                </a:lnTo>
                <a:lnTo>
                  <a:pt x="571" y="135"/>
                </a:lnTo>
                <a:lnTo>
                  <a:pt x="573" y="157"/>
                </a:lnTo>
                <a:lnTo>
                  <a:pt x="575" y="88"/>
                </a:lnTo>
                <a:lnTo>
                  <a:pt x="578" y="114"/>
                </a:lnTo>
                <a:lnTo>
                  <a:pt x="580" y="144"/>
                </a:lnTo>
                <a:lnTo>
                  <a:pt x="582" y="152"/>
                </a:lnTo>
                <a:lnTo>
                  <a:pt x="584" y="166"/>
                </a:lnTo>
                <a:lnTo>
                  <a:pt x="586" y="140"/>
                </a:lnTo>
                <a:lnTo>
                  <a:pt x="588" y="155"/>
                </a:lnTo>
                <a:lnTo>
                  <a:pt x="591" y="159"/>
                </a:lnTo>
                <a:lnTo>
                  <a:pt x="593" y="152"/>
                </a:lnTo>
                <a:lnTo>
                  <a:pt x="595" y="132"/>
                </a:lnTo>
                <a:lnTo>
                  <a:pt x="597" y="135"/>
                </a:lnTo>
                <a:lnTo>
                  <a:pt x="599" y="99"/>
                </a:lnTo>
                <a:lnTo>
                  <a:pt x="601" y="160"/>
                </a:lnTo>
                <a:lnTo>
                  <a:pt x="604" y="124"/>
                </a:lnTo>
                <a:lnTo>
                  <a:pt x="606" y="121"/>
                </a:lnTo>
                <a:lnTo>
                  <a:pt x="608" y="148"/>
                </a:lnTo>
                <a:lnTo>
                  <a:pt x="610" y="158"/>
                </a:lnTo>
                <a:lnTo>
                  <a:pt x="612" y="144"/>
                </a:lnTo>
                <a:lnTo>
                  <a:pt x="614" y="141"/>
                </a:lnTo>
                <a:lnTo>
                  <a:pt x="617" y="116"/>
                </a:lnTo>
                <a:lnTo>
                  <a:pt x="619" y="143"/>
                </a:lnTo>
                <a:lnTo>
                  <a:pt x="621" y="154"/>
                </a:lnTo>
                <a:lnTo>
                  <a:pt x="623" y="155"/>
                </a:lnTo>
              </a:path>
            </a:pathLst>
          </a:custGeom>
          <a:noFill/>
          <a:ln w="22225">
            <a:solidFill>
              <a:srgbClr val="66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809637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000"/>
                            </p:stCondLst>
                            <p:childTnLst>
                              <p:par>
                                <p:cTn id="7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2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40" grpId="0" animBg="1"/>
      <p:bldP spid="41" grpId="0" animBg="1"/>
      <p:bldP spid="42" grpId="0" animBg="1"/>
      <p:bldP spid="43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1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D1EEC328-5E09-438D-9BE3-903CA26E6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3011" y="6356350"/>
            <a:ext cx="866272" cy="365125"/>
          </a:xfrm>
        </p:spPr>
        <p:txBody>
          <a:bodyPr/>
          <a:lstStyle/>
          <a:p>
            <a:fld id="{C22B06BF-A30F-4E0B-B84B-EEDC520DE1DF}" type="slidenum">
              <a:rPr lang="el-GR" sz="1100" smtClean="0"/>
              <a:t>6</a:t>
            </a:fld>
            <a:endParaRPr lang="el-GR" sz="1100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F112D683-5834-4047-9027-943762D40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147" y="6210913"/>
            <a:ext cx="1460852" cy="426898"/>
          </a:xfrm>
          <a:prstGeom prst="rect">
            <a:avLst/>
          </a:prstGeom>
        </p:spPr>
      </p:pic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CA48469-D9B9-4E10-9D26-667AC6F67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10214811" cy="365125"/>
          </a:xfrm>
        </p:spPr>
        <p:txBody>
          <a:bodyPr/>
          <a:lstStyle/>
          <a:p>
            <a:pPr algn="r"/>
            <a:r>
              <a:rPr lang="el-GR" i="1" dirty="0"/>
              <a:t>Ιερισσός, 30</a:t>
            </a:r>
            <a:r>
              <a:rPr lang="el-GR" dirty="0"/>
              <a:t>.5.2023</a:t>
            </a:r>
          </a:p>
        </p:txBody>
      </p:sp>
      <p:grpSp>
        <p:nvGrpSpPr>
          <p:cNvPr id="4" name="Ομάδα 3">
            <a:extLst>
              <a:ext uri="{FF2B5EF4-FFF2-40B4-BE49-F238E27FC236}">
                <a16:creationId xmlns:a16="http://schemas.microsoft.com/office/drawing/2014/main" id="{E1EC5FFC-D033-4B7A-A845-091D6843F66A}"/>
              </a:ext>
            </a:extLst>
          </p:cNvPr>
          <p:cNvGrpSpPr/>
          <p:nvPr/>
        </p:nvGrpSpPr>
        <p:grpSpPr>
          <a:xfrm>
            <a:off x="1947776" y="136525"/>
            <a:ext cx="8219178" cy="6164383"/>
            <a:chOff x="1836017" y="1362813"/>
            <a:chExt cx="8219178" cy="6164383"/>
          </a:xfrm>
        </p:grpSpPr>
        <p:pic>
          <p:nvPicPr>
            <p:cNvPr id="12" name="Εικόνα 11">
              <a:extLst>
                <a:ext uri="{FF2B5EF4-FFF2-40B4-BE49-F238E27FC236}">
                  <a16:creationId xmlns:a16="http://schemas.microsoft.com/office/drawing/2014/main" id="{F6783E7D-A357-4B4B-9D88-AE40549407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6017" y="1362813"/>
              <a:ext cx="8219178" cy="6164383"/>
            </a:xfrm>
            <a:prstGeom prst="rect">
              <a:avLst/>
            </a:prstGeom>
          </p:spPr>
        </p:pic>
        <p:sp>
          <p:nvSpPr>
            <p:cNvPr id="13" name="Rectangle 1">
              <a:extLst>
                <a:ext uri="{FF2B5EF4-FFF2-40B4-BE49-F238E27FC236}">
                  <a16:creationId xmlns:a16="http://schemas.microsoft.com/office/drawing/2014/main" id="{07B7D3A1-596E-4E00-B373-E7A307176B1C}"/>
                </a:ext>
              </a:extLst>
            </p:cNvPr>
            <p:cNvSpPr/>
            <p:nvPr/>
          </p:nvSpPr>
          <p:spPr>
            <a:xfrm>
              <a:off x="5097263" y="4976870"/>
              <a:ext cx="3713155" cy="1237968"/>
            </a:xfrm>
            <a:prstGeom prst="rect">
              <a:avLst/>
            </a:prstGeom>
            <a:noFill/>
            <a:ln w="508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</p:grpSp>
      <p:pic>
        <p:nvPicPr>
          <p:cNvPr id="15" name="Picture 7" descr="C:\Documents and Settings\Owner\Local Settings\Temporary Internet files\Content.IE5\VE4OHE4P\MC900434411[1].wmf">
            <a:extLst>
              <a:ext uri="{FF2B5EF4-FFF2-40B4-BE49-F238E27FC236}">
                <a16:creationId xmlns:a16="http://schemas.microsoft.com/office/drawing/2014/main" id="{473B6D7A-D540-4677-90BC-6FE523A5B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378522" y="2100263"/>
            <a:ext cx="1181100" cy="13287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21301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D1EEC328-5E09-438D-9BE3-903CA26E6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3011" y="6356350"/>
            <a:ext cx="866272" cy="365125"/>
          </a:xfrm>
        </p:spPr>
        <p:txBody>
          <a:bodyPr/>
          <a:lstStyle/>
          <a:p>
            <a:fld id="{C22B06BF-A30F-4E0B-B84B-EEDC520DE1DF}" type="slidenum">
              <a:rPr lang="el-GR" sz="1100" smtClean="0"/>
              <a:t>7</a:t>
            </a:fld>
            <a:endParaRPr lang="el-GR" sz="1100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F112D683-5834-4047-9027-943762D40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147" y="6210913"/>
            <a:ext cx="1460852" cy="426898"/>
          </a:xfrm>
          <a:prstGeom prst="rect">
            <a:avLst/>
          </a:prstGeom>
        </p:spPr>
      </p:pic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CA48469-D9B9-4E10-9D26-667AC6F67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10214811" cy="365125"/>
          </a:xfrm>
        </p:spPr>
        <p:txBody>
          <a:bodyPr/>
          <a:lstStyle/>
          <a:p>
            <a:pPr algn="r"/>
            <a:r>
              <a:rPr lang="el-GR" i="1" dirty="0"/>
              <a:t>Ιερισσός, 30</a:t>
            </a:r>
            <a:r>
              <a:rPr lang="el-GR" dirty="0"/>
              <a:t>.5.2023</a:t>
            </a:r>
          </a:p>
        </p:txBody>
      </p:sp>
      <p:sp>
        <p:nvSpPr>
          <p:cNvPr id="9" name="Text Placeholder 38">
            <a:extLst>
              <a:ext uri="{FF2B5EF4-FFF2-40B4-BE49-F238E27FC236}">
                <a16:creationId xmlns:a16="http://schemas.microsoft.com/office/drawing/2014/main" id="{1CD7D30C-4D79-46E7-BC54-D730A4D0E86F}"/>
              </a:ext>
            </a:extLst>
          </p:cNvPr>
          <p:cNvSpPr txBox="1">
            <a:spLocks/>
          </p:cNvSpPr>
          <p:nvPr/>
        </p:nvSpPr>
        <p:spPr>
          <a:xfrm>
            <a:off x="1815999" y="452956"/>
            <a:ext cx="8325853" cy="4878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l-GR" b="1" dirty="0">
                <a:solidFill>
                  <a:schemeClr val="tx2"/>
                </a:solidFill>
              </a:rPr>
              <a:t>Τα φαινόμενα στα θαλάσσια οικοσυστήματα..</a:t>
            </a:r>
            <a:endParaRPr lang="en-GB" b="1" dirty="0">
              <a:solidFill>
                <a:schemeClr val="tx2"/>
              </a:solidFill>
            </a:endParaRPr>
          </a:p>
        </p:txBody>
      </p:sp>
      <p:graphicFrame>
        <p:nvGraphicFramePr>
          <p:cNvPr id="4" name="Διάγραμμα 3">
            <a:extLst>
              <a:ext uri="{FF2B5EF4-FFF2-40B4-BE49-F238E27FC236}">
                <a16:creationId xmlns:a16="http://schemas.microsoft.com/office/drawing/2014/main" id="{791D1260-3390-421C-9E58-B62C4F7485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45547559"/>
              </p:ext>
            </p:extLst>
          </p:nvPr>
        </p:nvGraphicFramePr>
        <p:xfrm>
          <a:off x="1788694" y="452956"/>
          <a:ext cx="8547767" cy="58370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Ορθογώνιο 12">
            <a:extLst>
              <a:ext uri="{FF2B5EF4-FFF2-40B4-BE49-F238E27FC236}">
                <a16:creationId xmlns:a16="http://schemas.microsoft.com/office/drawing/2014/main" id="{19BD55D7-0F80-42C7-A193-9DB57971C2C7}"/>
              </a:ext>
            </a:extLst>
          </p:cNvPr>
          <p:cNvSpPr/>
          <p:nvPr/>
        </p:nvSpPr>
        <p:spPr>
          <a:xfrm>
            <a:off x="4038417" y="5841581"/>
            <a:ext cx="4115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el-GR" dirty="0">
                <a:solidFill>
                  <a:srgbClr val="FF0000"/>
                </a:solidFill>
                <a:latin typeface="Calibri" pitchFamily="34" charset="0"/>
              </a:rPr>
              <a:t>Πρέπει να βλέπουμε τη συνολική εικόνα!</a:t>
            </a:r>
          </a:p>
        </p:txBody>
      </p:sp>
    </p:spTree>
    <p:extLst>
      <p:ext uri="{BB962C8B-B14F-4D97-AF65-F5344CB8AC3E}">
        <p14:creationId xmlns:p14="http://schemas.microsoft.com/office/powerpoint/2010/main" val="1398976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D1EEC328-5E09-438D-9BE3-903CA26E6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3011" y="6356350"/>
            <a:ext cx="866272" cy="365125"/>
          </a:xfrm>
        </p:spPr>
        <p:txBody>
          <a:bodyPr/>
          <a:lstStyle/>
          <a:p>
            <a:fld id="{C22B06BF-A30F-4E0B-B84B-EEDC520DE1DF}" type="slidenum">
              <a:rPr lang="el-GR" sz="1100" smtClean="0"/>
              <a:t>8</a:t>
            </a:fld>
            <a:endParaRPr lang="el-GR" sz="1100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F112D683-5834-4047-9027-943762D408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147" y="6210913"/>
            <a:ext cx="1460852" cy="426898"/>
          </a:xfrm>
          <a:prstGeom prst="rect">
            <a:avLst/>
          </a:prstGeom>
        </p:spPr>
      </p:pic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CA48469-D9B9-4E10-9D26-667AC6F67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10214811" cy="365125"/>
          </a:xfrm>
        </p:spPr>
        <p:txBody>
          <a:bodyPr/>
          <a:lstStyle/>
          <a:p>
            <a:pPr algn="r"/>
            <a:r>
              <a:rPr lang="el-GR" i="1" dirty="0"/>
              <a:t>Ιερισσός, 30</a:t>
            </a:r>
            <a:r>
              <a:rPr lang="el-GR" dirty="0"/>
              <a:t>.5.2023</a:t>
            </a:r>
          </a:p>
        </p:txBody>
      </p:sp>
      <p:pic>
        <p:nvPicPr>
          <p:cNvPr id="5" name="copernicus_video_april_may_2021">
            <a:hlinkClick r:id="" action="ppaction://media"/>
            <a:extLst>
              <a:ext uri="{FF2B5EF4-FFF2-40B4-BE49-F238E27FC236}">
                <a16:creationId xmlns:a16="http://schemas.microsoft.com/office/drawing/2014/main" id="{BF27D265-AA45-4BD5-89E6-6955D61A02C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30175"/>
            <a:ext cx="12192000" cy="6597650"/>
          </a:xfrm>
          <a:prstGeom prst="rect">
            <a:avLst/>
          </a:prstGeom>
        </p:spPr>
      </p:pic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48225BD9-9DAF-4F6D-B858-6E2AAB80CB54}"/>
              </a:ext>
            </a:extLst>
          </p:cNvPr>
          <p:cNvSpPr/>
          <p:nvPr/>
        </p:nvSpPr>
        <p:spPr>
          <a:xfrm>
            <a:off x="6390861" y="775252"/>
            <a:ext cx="2514600" cy="127220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" name="Βέλος: Αριστερό 9">
            <a:extLst>
              <a:ext uri="{FF2B5EF4-FFF2-40B4-BE49-F238E27FC236}">
                <a16:creationId xmlns:a16="http://schemas.microsoft.com/office/drawing/2014/main" id="{43B17761-C9DC-4934-B3B9-448D9FB1D2F7}"/>
              </a:ext>
            </a:extLst>
          </p:cNvPr>
          <p:cNvSpPr/>
          <p:nvPr/>
        </p:nvSpPr>
        <p:spPr>
          <a:xfrm rot="1383373">
            <a:off x="8418443" y="1587506"/>
            <a:ext cx="974035" cy="36512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34771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D1EEC328-5E09-438D-9BE3-903CA26E6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3011" y="6356350"/>
            <a:ext cx="866272" cy="365125"/>
          </a:xfrm>
        </p:spPr>
        <p:txBody>
          <a:bodyPr/>
          <a:lstStyle/>
          <a:p>
            <a:fld id="{C22B06BF-A30F-4E0B-B84B-EEDC520DE1DF}" type="slidenum">
              <a:rPr lang="el-GR" sz="1100" smtClean="0"/>
              <a:t>9</a:t>
            </a:fld>
            <a:endParaRPr lang="el-GR" sz="1100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F112D683-5834-4047-9027-943762D40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147" y="6210913"/>
            <a:ext cx="1460852" cy="426898"/>
          </a:xfrm>
          <a:prstGeom prst="rect">
            <a:avLst/>
          </a:prstGeom>
        </p:spPr>
      </p:pic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CA48469-D9B9-4E10-9D26-667AC6F67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10214811" cy="365125"/>
          </a:xfrm>
        </p:spPr>
        <p:txBody>
          <a:bodyPr/>
          <a:lstStyle/>
          <a:p>
            <a:pPr algn="r"/>
            <a:r>
              <a:rPr lang="el-GR" i="1" dirty="0"/>
              <a:t>Ιερισσός, 30</a:t>
            </a:r>
            <a:r>
              <a:rPr lang="el-GR" dirty="0"/>
              <a:t>.5.2023</a:t>
            </a:r>
          </a:p>
        </p:txBody>
      </p:sp>
      <p:sp>
        <p:nvSpPr>
          <p:cNvPr id="9" name="Text Placeholder 38">
            <a:extLst>
              <a:ext uri="{FF2B5EF4-FFF2-40B4-BE49-F238E27FC236}">
                <a16:creationId xmlns:a16="http://schemas.microsoft.com/office/drawing/2014/main" id="{1CD7D30C-4D79-46E7-BC54-D730A4D0E86F}"/>
              </a:ext>
            </a:extLst>
          </p:cNvPr>
          <p:cNvSpPr txBox="1">
            <a:spLocks/>
          </p:cNvSpPr>
          <p:nvPr/>
        </p:nvSpPr>
        <p:spPr>
          <a:xfrm>
            <a:off x="1815999" y="452956"/>
            <a:ext cx="8325853" cy="4878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l-GR" b="1" dirty="0">
                <a:solidFill>
                  <a:schemeClr val="tx2"/>
                </a:solidFill>
              </a:rPr>
              <a:t>Τι κάνουμε με την πληροφορία..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13" name="Ορθογώνιο 12">
            <a:extLst>
              <a:ext uri="{FF2B5EF4-FFF2-40B4-BE49-F238E27FC236}">
                <a16:creationId xmlns:a16="http://schemas.microsoft.com/office/drawing/2014/main" id="{19BD55D7-0F80-42C7-A193-9DB57971C2C7}"/>
              </a:ext>
            </a:extLst>
          </p:cNvPr>
          <p:cNvSpPr/>
          <p:nvPr/>
        </p:nvSpPr>
        <p:spPr>
          <a:xfrm>
            <a:off x="4956845" y="5841581"/>
            <a:ext cx="22783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el-GR" dirty="0">
                <a:solidFill>
                  <a:srgbClr val="FF0000"/>
                </a:solidFill>
                <a:latin typeface="Calibri" pitchFamily="34" charset="0"/>
              </a:rPr>
              <a:t>Τι πρέπει να κάνουμε;</a:t>
            </a:r>
          </a:p>
        </p:txBody>
      </p:sp>
      <p:graphicFrame>
        <p:nvGraphicFramePr>
          <p:cNvPr id="2" name="Διάγραμμα 1">
            <a:extLst>
              <a:ext uri="{FF2B5EF4-FFF2-40B4-BE49-F238E27FC236}">
                <a16:creationId xmlns:a16="http://schemas.microsoft.com/office/drawing/2014/main" id="{C66FAE44-CCB7-4FA4-9CD5-20C462FC6E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3515997"/>
              </p:ext>
            </p:extLst>
          </p:nvPr>
        </p:nvGraphicFramePr>
        <p:xfrm>
          <a:off x="1718177" y="1144599"/>
          <a:ext cx="5174772" cy="4353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Διάγραμμα 9">
            <a:extLst>
              <a:ext uri="{FF2B5EF4-FFF2-40B4-BE49-F238E27FC236}">
                <a16:creationId xmlns:a16="http://schemas.microsoft.com/office/drawing/2014/main" id="{9430D9D0-3BB5-45A1-9E0D-E260C61CEC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6719305"/>
              </p:ext>
            </p:extLst>
          </p:nvPr>
        </p:nvGraphicFramePr>
        <p:xfrm>
          <a:off x="5014830" y="1155774"/>
          <a:ext cx="4891171" cy="42567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1" name="Picture 2" descr="Related image">
            <a:extLst>
              <a:ext uri="{FF2B5EF4-FFF2-40B4-BE49-F238E27FC236}">
                <a16:creationId xmlns:a16="http://schemas.microsoft.com/office/drawing/2014/main" id="{5E1ED8EB-07F0-4503-B59D-8969C64DFE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1623" y="2156653"/>
            <a:ext cx="2773671" cy="21586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A7B74B2C-0A3F-4BCD-A442-D9E5160F7113}"/>
              </a:ext>
            </a:extLst>
          </p:cNvPr>
          <p:cNvSpPr/>
          <p:nvPr/>
        </p:nvSpPr>
        <p:spPr>
          <a:xfrm>
            <a:off x="3125537" y="4243137"/>
            <a:ext cx="5489074" cy="138436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E9F38E0B-5840-483A-B5F6-458261E425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2159" y="1622252"/>
            <a:ext cx="1460852" cy="42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426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D1EEC328-5E09-438D-9BE3-903CA26E6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3011" y="6356350"/>
            <a:ext cx="866272" cy="365125"/>
          </a:xfrm>
        </p:spPr>
        <p:txBody>
          <a:bodyPr/>
          <a:lstStyle/>
          <a:p>
            <a:fld id="{C22B06BF-A30F-4E0B-B84B-EEDC520DE1DF}" type="slidenum">
              <a:rPr lang="el-GR" sz="1100" smtClean="0"/>
              <a:t>10</a:t>
            </a:fld>
            <a:endParaRPr lang="el-GR" sz="1100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F112D683-5834-4047-9027-943762D40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147" y="6210913"/>
            <a:ext cx="1460852" cy="426898"/>
          </a:xfrm>
          <a:prstGeom prst="rect">
            <a:avLst/>
          </a:prstGeom>
        </p:spPr>
      </p:pic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CA48469-D9B9-4E10-9D26-667AC6F67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10214811" cy="365125"/>
          </a:xfrm>
        </p:spPr>
        <p:txBody>
          <a:bodyPr/>
          <a:lstStyle/>
          <a:p>
            <a:pPr algn="r"/>
            <a:r>
              <a:rPr lang="el-GR" i="1" dirty="0"/>
              <a:t>Ιερισσός, 30</a:t>
            </a:r>
            <a:r>
              <a:rPr lang="el-GR" dirty="0"/>
              <a:t>.5.2023</a:t>
            </a:r>
          </a:p>
        </p:txBody>
      </p:sp>
      <p:sp>
        <p:nvSpPr>
          <p:cNvPr id="9" name="Text Placeholder 38">
            <a:extLst>
              <a:ext uri="{FF2B5EF4-FFF2-40B4-BE49-F238E27FC236}">
                <a16:creationId xmlns:a16="http://schemas.microsoft.com/office/drawing/2014/main" id="{1CD7D30C-4D79-46E7-BC54-D730A4D0E86F}"/>
              </a:ext>
            </a:extLst>
          </p:cNvPr>
          <p:cNvSpPr txBox="1">
            <a:spLocks/>
          </p:cNvSpPr>
          <p:nvPr/>
        </p:nvSpPr>
        <p:spPr>
          <a:xfrm>
            <a:off x="1661462" y="246328"/>
            <a:ext cx="8325853" cy="4878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l-GR" b="1" dirty="0">
                <a:solidFill>
                  <a:schemeClr val="tx2"/>
                </a:solidFill>
              </a:rPr>
              <a:t>Διαχείριση της πληροφορίας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D4449E86-7BD2-4FD1-A0F9-0A3BCD57C4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1495" y="938328"/>
            <a:ext cx="1055936" cy="13367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07BFD077-3741-445C-A608-9154A87F9E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7365" y="1175331"/>
            <a:ext cx="2398806" cy="8627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7A7EFF02-BA57-4EDE-8146-0EDD6B6D1B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0997" y="652011"/>
            <a:ext cx="1504257" cy="1882193"/>
          </a:xfrm>
          <a:prstGeom prst="rect">
            <a:avLst/>
          </a:prstGeom>
        </p:spPr>
      </p:pic>
      <p:sp>
        <p:nvSpPr>
          <p:cNvPr id="11" name="Βέλος: Κάτω 10">
            <a:extLst>
              <a:ext uri="{FF2B5EF4-FFF2-40B4-BE49-F238E27FC236}">
                <a16:creationId xmlns:a16="http://schemas.microsoft.com/office/drawing/2014/main" id="{09F975F0-B485-4DE8-A1A8-0B52C10FDE74}"/>
              </a:ext>
            </a:extLst>
          </p:cNvPr>
          <p:cNvSpPr/>
          <p:nvPr/>
        </p:nvSpPr>
        <p:spPr>
          <a:xfrm rot="18705664">
            <a:off x="2690884" y="2561203"/>
            <a:ext cx="393031" cy="59355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4" name="Βέλος: Κάτω 13">
            <a:extLst>
              <a:ext uri="{FF2B5EF4-FFF2-40B4-BE49-F238E27FC236}">
                <a16:creationId xmlns:a16="http://schemas.microsoft.com/office/drawing/2014/main" id="{9D358DE3-5307-48E1-803E-6655F69E6956}"/>
              </a:ext>
            </a:extLst>
          </p:cNvPr>
          <p:cNvSpPr/>
          <p:nvPr/>
        </p:nvSpPr>
        <p:spPr>
          <a:xfrm>
            <a:off x="5472948" y="2548256"/>
            <a:ext cx="393031" cy="59355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5" name="Βέλος: Κάτω 14">
            <a:extLst>
              <a:ext uri="{FF2B5EF4-FFF2-40B4-BE49-F238E27FC236}">
                <a16:creationId xmlns:a16="http://schemas.microsoft.com/office/drawing/2014/main" id="{73FA3097-528F-426D-86FC-34D6A7D55D16}"/>
              </a:ext>
            </a:extLst>
          </p:cNvPr>
          <p:cNvSpPr/>
          <p:nvPr/>
        </p:nvSpPr>
        <p:spPr>
          <a:xfrm rot="3018782">
            <a:off x="8101264" y="2548256"/>
            <a:ext cx="393031" cy="59355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2" name="Ορθογώνιο: Στρογγύλεμα γωνιών 11">
            <a:extLst>
              <a:ext uri="{FF2B5EF4-FFF2-40B4-BE49-F238E27FC236}">
                <a16:creationId xmlns:a16="http://schemas.microsoft.com/office/drawing/2014/main" id="{C53508BE-840A-4429-8D4C-BB99EA726FC4}"/>
              </a:ext>
            </a:extLst>
          </p:cNvPr>
          <p:cNvSpPr/>
          <p:nvPr/>
        </p:nvSpPr>
        <p:spPr>
          <a:xfrm>
            <a:off x="4569157" y="3276419"/>
            <a:ext cx="2165684" cy="6080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Αποτελέσματα</a:t>
            </a:r>
          </a:p>
        </p:txBody>
      </p:sp>
      <p:sp>
        <p:nvSpPr>
          <p:cNvPr id="16" name="Ορθογώνιο: Στρογγύλεμα γωνιών 15">
            <a:extLst>
              <a:ext uri="{FF2B5EF4-FFF2-40B4-BE49-F238E27FC236}">
                <a16:creationId xmlns:a16="http://schemas.microsoft.com/office/drawing/2014/main" id="{48E7D429-E561-4F15-AC09-F3C340E900AC}"/>
              </a:ext>
            </a:extLst>
          </p:cNvPr>
          <p:cNvSpPr/>
          <p:nvPr/>
        </p:nvSpPr>
        <p:spPr>
          <a:xfrm>
            <a:off x="4728411" y="4734033"/>
            <a:ext cx="1882104" cy="60801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Επεξεργασία</a:t>
            </a:r>
          </a:p>
        </p:txBody>
      </p:sp>
      <p:sp>
        <p:nvSpPr>
          <p:cNvPr id="17" name="Βέλος: Κάτω 16">
            <a:extLst>
              <a:ext uri="{FF2B5EF4-FFF2-40B4-BE49-F238E27FC236}">
                <a16:creationId xmlns:a16="http://schemas.microsoft.com/office/drawing/2014/main" id="{B2A8E1BA-EE0B-4C5E-865D-34562BD122A0}"/>
              </a:ext>
            </a:extLst>
          </p:cNvPr>
          <p:cNvSpPr/>
          <p:nvPr/>
        </p:nvSpPr>
        <p:spPr>
          <a:xfrm>
            <a:off x="5455483" y="4126933"/>
            <a:ext cx="393031" cy="4273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8" name="Βέλος: Κάτω 17">
            <a:extLst>
              <a:ext uri="{FF2B5EF4-FFF2-40B4-BE49-F238E27FC236}">
                <a16:creationId xmlns:a16="http://schemas.microsoft.com/office/drawing/2014/main" id="{3EE15A50-E52F-4F71-84ED-A9034A731846}"/>
              </a:ext>
            </a:extLst>
          </p:cNvPr>
          <p:cNvSpPr/>
          <p:nvPr/>
        </p:nvSpPr>
        <p:spPr>
          <a:xfrm rot="16200000">
            <a:off x="6906760" y="4816348"/>
            <a:ext cx="393031" cy="4273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9" name="Βέλος: Κάτω 18">
            <a:extLst>
              <a:ext uri="{FF2B5EF4-FFF2-40B4-BE49-F238E27FC236}">
                <a16:creationId xmlns:a16="http://schemas.microsoft.com/office/drawing/2014/main" id="{BCF7E93D-1E65-44E5-8AD1-8431FFC061E8}"/>
              </a:ext>
            </a:extLst>
          </p:cNvPr>
          <p:cNvSpPr/>
          <p:nvPr/>
        </p:nvSpPr>
        <p:spPr>
          <a:xfrm rot="5400000">
            <a:off x="4028340" y="4816348"/>
            <a:ext cx="393031" cy="4273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0" name="Ορθογώνιο: Στρογγύλεμα γωνιών 19">
            <a:extLst>
              <a:ext uri="{FF2B5EF4-FFF2-40B4-BE49-F238E27FC236}">
                <a16:creationId xmlns:a16="http://schemas.microsoft.com/office/drawing/2014/main" id="{32EFAF59-4327-4A1C-B48E-8A077F8F2F6E}"/>
              </a:ext>
            </a:extLst>
          </p:cNvPr>
          <p:cNvSpPr/>
          <p:nvPr/>
        </p:nvSpPr>
        <p:spPr>
          <a:xfrm>
            <a:off x="2024544" y="4729636"/>
            <a:ext cx="1796965" cy="60801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err="1"/>
              <a:t>Μοντελοποίηση</a:t>
            </a:r>
            <a:endParaRPr lang="el-GR" dirty="0"/>
          </a:p>
        </p:txBody>
      </p:sp>
      <p:sp>
        <p:nvSpPr>
          <p:cNvPr id="22" name="Ορθογώνιο: Στρογγύλεμα γωνιών 21">
            <a:extLst>
              <a:ext uri="{FF2B5EF4-FFF2-40B4-BE49-F238E27FC236}">
                <a16:creationId xmlns:a16="http://schemas.microsoft.com/office/drawing/2014/main" id="{0D0ED75B-9BDC-403C-A76B-ED0F6B8E10D2}"/>
              </a:ext>
            </a:extLst>
          </p:cNvPr>
          <p:cNvSpPr/>
          <p:nvPr/>
        </p:nvSpPr>
        <p:spPr>
          <a:xfrm>
            <a:off x="2220806" y="5885021"/>
            <a:ext cx="1325165" cy="608010"/>
          </a:xfrm>
          <a:prstGeom prst="roundRect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Πρόβλεψη</a:t>
            </a:r>
          </a:p>
        </p:txBody>
      </p:sp>
      <p:sp>
        <p:nvSpPr>
          <p:cNvPr id="23" name="Ορθογώνιο: Στρογγύλεμα γωνιών 22">
            <a:extLst>
              <a:ext uri="{FF2B5EF4-FFF2-40B4-BE49-F238E27FC236}">
                <a16:creationId xmlns:a16="http://schemas.microsoft.com/office/drawing/2014/main" id="{27C4EEC5-6358-4927-A647-C7A2A7F99870}"/>
              </a:ext>
            </a:extLst>
          </p:cNvPr>
          <p:cNvSpPr/>
          <p:nvPr/>
        </p:nvSpPr>
        <p:spPr>
          <a:xfrm>
            <a:off x="7621312" y="4739117"/>
            <a:ext cx="1796965" cy="60801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err="1"/>
              <a:t>Στοχευμένη</a:t>
            </a:r>
            <a:r>
              <a:rPr lang="el-GR" dirty="0"/>
              <a:t> πληροφόρηση</a:t>
            </a:r>
          </a:p>
        </p:txBody>
      </p:sp>
      <p:sp>
        <p:nvSpPr>
          <p:cNvPr id="24" name="Βέλος: Κάτω 23">
            <a:extLst>
              <a:ext uri="{FF2B5EF4-FFF2-40B4-BE49-F238E27FC236}">
                <a16:creationId xmlns:a16="http://schemas.microsoft.com/office/drawing/2014/main" id="{01E53CDE-7599-4ED1-B0A5-A3EAF470314E}"/>
              </a:ext>
            </a:extLst>
          </p:cNvPr>
          <p:cNvSpPr/>
          <p:nvPr/>
        </p:nvSpPr>
        <p:spPr>
          <a:xfrm>
            <a:off x="2686874" y="5397664"/>
            <a:ext cx="393031" cy="4273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5" name="Βέλος: Κάτω 24">
            <a:extLst>
              <a:ext uri="{FF2B5EF4-FFF2-40B4-BE49-F238E27FC236}">
                <a16:creationId xmlns:a16="http://schemas.microsoft.com/office/drawing/2014/main" id="{843CC7D1-63A8-40B8-8230-12EA773BC620}"/>
              </a:ext>
            </a:extLst>
          </p:cNvPr>
          <p:cNvSpPr/>
          <p:nvPr/>
        </p:nvSpPr>
        <p:spPr>
          <a:xfrm>
            <a:off x="8307828" y="5395595"/>
            <a:ext cx="393031" cy="4273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6" name="Ορθογώνιο: Στρογγύλεμα γωνιών 25">
            <a:extLst>
              <a:ext uri="{FF2B5EF4-FFF2-40B4-BE49-F238E27FC236}">
                <a16:creationId xmlns:a16="http://schemas.microsoft.com/office/drawing/2014/main" id="{73C88B1D-17D1-4249-A2B6-B6E412AB9D4B}"/>
              </a:ext>
            </a:extLst>
          </p:cNvPr>
          <p:cNvSpPr/>
          <p:nvPr/>
        </p:nvSpPr>
        <p:spPr>
          <a:xfrm>
            <a:off x="7715246" y="5885022"/>
            <a:ext cx="1582716" cy="608010"/>
          </a:xfrm>
          <a:prstGeom prst="roundRect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Έγκαιρη λήψη μέτρων</a:t>
            </a:r>
          </a:p>
        </p:txBody>
      </p:sp>
      <p:sp>
        <p:nvSpPr>
          <p:cNvPr id="27" name="Βέλος: Κάτω 26">
            <a:extLst>
              <a:ext uri="{FF2B5EF4-FFF2-40B4-BE49-F238E27FC236}">
                <a16:creationId xmlns:a16="http://schemas.microsoft.com/office/drawing/2014/main" id="{FA374F6A-2847-476D-9C31-FE74B5AA40AC}"/>
              </a:ext>
            </a:extLst>
          </p:cNvPr>
          <p:cNvSpPr/>
          <p:nvPr/>
        </p:nvSpPr>
        <p:spPr>
          <a:xfrm rot="8595937">
            <a:off x="1655024" y="4278180"/>
            <a:ext cx="393031" cy="4273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8" name="Ορθογώνιο: Στρογγύλεμα γωνιών 27">
            <a:extLst>
              <a:ext uri="{FF2B5EF4-FFF2-40B4-BE49-F238E27FC236}">
                <a16:creationId xmlns:a16="http://schemas.microsoft.com/office/drawing/2014/main" id="{779DAC8E-1A86-42E9-8642-C8B90B8B9771}"/>
              </a:ext>
            </a:extLst>
          </p:cNvPr>
          <p:cNvSpPr/>
          <p:nvPr/>
        </p:nvSpPr>
        <p:spPr>
          <a:xfrm>
            <a:off x="1085573" y="3612274"/>
            <a:ext cx="1325165" cy="608010"/>
          </a:xfrm>
          <a:prstGeom prst="roundRect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Ερμηνεία</a:t>
            </a:r>
          </a:p>
        </p:txBody>
      </p:sp>
    </p:spTree>
    <p:extLst>
      <p:ext uri="{BB962C8B-B14F-4D97-AF65-F5344CB8AC3E}">
        <p14:creationId xmlns:p14="http://schemas.microsoft.com/office/powerpoint/2010/main" val="12887695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D1EEC328-5E09-438D-9BE3-903CA26E6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3011" y="6356350"/>
            <a:ext cx="866272" cy="365125"/>
          </a:xfrm>
        </p:spPr>
        <p:txBody>
          <a:bodyPr/>
          <a:lstStyle/>
          <a:p>
            <a:fld id="{C22B06BF-A30F-4E0B-B84B-EEDC520DE1DF}" type="slidenum">
              <a:rPr lang="el-GR" sz="1100" smtClean="0"/>
              <a:t>11</a:t>
            </a:fld>
            <a:endParaRPr lang="el-GR" sz="1100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F112D683-5834-4047-9027-943762D40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147" y="6210913"/>
            <a:ext cx="1460852" cy="426898"/>
          </a:xfrm>
          <a:prstGeom prst="rect">
            <a:avLst/>
          </a:prstGeom>
        </p:spPr>
      </p:pic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CA48469-D9B9-4E10-9D26-667AC6F67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10214811" cy="365125"/>
          </a:xfrm>
        </p:spPr>
        <p:txBody>
          <a:bodyPr/>
          <a:lstStyle/>
          <a:p>
            <a:pPr algn="r"/>
            <a:r>
              <a:rPr lang="el-GR" i="1" dirty="0"/>
              <a:t>Ιερισσός, 30</a:t>
            </a:r>
            <a:r>
              <a:rPr lang="el-GR" dirty="0"/>
              <a:t>.5.2023</a:t>
            </a:r>
          </a:p>
        </p:txBody>
      </p:sp>
      <p:sp>
        <p:nvSpPr>
          <p:cNvPr id="9" name="Text Placeholder 38">
            <a:extLst>
              <a:ext uri="{FF2B5EF4-FFF2-40B4-BE49-F238E27FC236}">
                <a16:creationId xmlns:a16="http://schemas.microsoft.com/office/drawing/2014/main" id="{1CD7D30C-4D79-46E7-BC54-D730A4D0E86F}"/>
              </a:ext>
            </a:extLst>
          </p:cNvPr>
          <p:cNvSpPr txBox="1">
            <a:spLocks/>
          </p:cNvSpPr>
          <p:nvPr/>
        </p:nvSpPr>
        <p:spPr>
          <a:xfrm>
            <a:off x="2678421" y="1426697"/>
            <a:ext cx="6673516" cy="4878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l-GR" b="1" dirty="0">
                <a:solidFill>
                  <a:schemeClr val="tx2"/>
                </a:solidFill>
              </a:rPr>
              <a:t>Πρόβλεψη </a:t>
            </a:r>
            <a:r>
              <a:rPr lang="el-GR" b="1" dirty="0">
                <a:solidFill>
                  <a:srgbClr val="FF0000"/>
                </a:solidFill>
              </a:rPr>
              <a:t>με τα σωστά δεδομένα</a:t>
            </a:r>
            <a:endParaRPr lang="en-GB" b="1" dirty="0">
              <a:solidFill>
                <a:schemeClr val="tx2"/>
              </a:solidFill>
            </a:endParaRPr>
          </a:p>
        </p:txBody>
      </p:sp>
      <p:grpSp>
        <p:nvGrpSpPr>
          <p:cNvPr id="4" name="Ομάδα 3">
            <a:extLst>
              <a:ext uri="{FF2B5EF4-FFF2-40B4-BE49-F238E27FC236}">
                <a16:creationId xmlns:a16="http://schemas.microsoft.com/office/drawing/2014/main" id="{AE6311EB-AD85-4CF1-849B-258D14A02159}"/>
              </a:ext>
            </a:extLst>
          </p:cNvPr>
          <p:cNvGrpSpPr/>
          <p:nvPr/>
        </p:nvGrpSpPr>
        <p:grpSpPr>
          <a:xfrm>
            <a:off x="638572" y="2089087"/>
            <a:ext cx="10614066" cy="3453817"/>
            <a:chOff x="751114" y="1475994"/>
            <a:chExt cx="10614066" cy="3453817"/>
          </a:xfrm>
        </p:grpSpPr>
        <p:sp>
          <p:nvSpPr>
            <p:cNvPr id="12" name="Text Placeholder 38">
              <a:extLst>
                <a:ext uri="{FF2B5EF4-FFF2-40B4-BE49-F238E27FC236}">
                  <a16:creationId xmlns:a16="http://schemas.microsoft.com/office/drawing/2014/main" id="{1B0356B2-9E2A-4AC9-B56A-28645E0AC7A4}"/>
                </a:ext>
              </a:extLst>
            </p:cNvPr>
            <p:cNvSpPr txBox="1">
              <a:spLocks/>
            </p:cNvSpPr>
            <p:nvPr/>
          </p:nvSpPr>
          <p:spPr>
            <a:xfrm>
              <a:off x="1560444" y="1484953"/>
              <a:ext cx="3875638" cy="334508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800" dirty="0"/>
                <a:t>LSTM Model</a:t>
              </a:r>
              <a:endParaRPr lang="en-GB" sz="1800" dirty="0"/>
            </a:p>
          </p:txBody>
        </p:sp>
        <p:sp>
          <p:nvSpPr>
            <p:cNvPr id="13" name="Text Placeholder 39">
              <a:extLst>
                <a:ext uri="{FF2B5EF4-FFF2-40B4-BE49-F238E27FC236}">
                  <a16:creationId xmlns:a16="http://schemas.microsoft.com/office/drawing/2014/main" id="{5310304C-06B2-4BB4-AA7F-D9F0B8CE3275}"/>
                </a:ext>
              </a:extLst>
            </p:cNvPr>
            <p:cNvSpPr txBox="1">
              <a:spLocks/>
            </p:cNvSpPr>
            <p:nvPr/>
          </p:nvSpPr>
          <p:spPr>
            <a:xfrm>
              <a:off x="7129961" y="1475994"/>
              <a:ext cx="4061500" cy="334508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800" dirty="0"/>
                <a:t>MLP Model</a:t>
              </a:r>
              <a:endParaRPr lang="en-GB" sz="1800" dirty="0"/>
            </a:p>
          </p:txBody>
        </p:sp>
        <p:pic>
          <p:nvPicPr>
            <p:cNvPr id="15" name="Picture 4">
              <a:extLst>
                <a:ext uri="{FF2B5EF4-FFF2-40B4-BE49-F238E27FC236}">
                  <a16:creationId xmlns:a16="http://schemas.microsoft.com/office/drawing/2014/main" id="{7B6454FB-2FDB-4D3E-94E6-A335321CE2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114" y="1766344"/>
              <a:ext cx="4982253" cy="3163467"/>
            </a:xfrm>
            <a:prstGeom prst="rect">
              <a:avLst/>
            </a:prstGeom>
          </p:spPr>
        </p:pic>
        <p:pic>
          <p:nvPicPr>
            <p:cNvPr id="16" name="Picture 6">
              <a:extLst>
                <a:ext uri="{FF2B5EF4-FFF2-40B4-BE49-F238E27FC236}">
                  <a16:creationId xmlns:a16="http://schemas.microsoft.com/office/drawing/2014/main" id="{840BF8F2-23AD-4132-96CF-29A5A19B4D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82927" y="1745167"/>
              <a:ext cx="4982253" cy="3163467"/>
            </a:xfrm>
            <a:prstGeom prst="rect">
              <a:avLst/>
            </a:prstGeom>
          </p:spPr>
        </p:pic>
      </p:grpSp>
      <p:pic>
        <p:nvPicPr>
          <p:cNvPr id="17" name="Picture Placeholder 8" descr="Slide image placeholder">
            <a:extLst>
              <a:ext uri="{FF2B5EF4-FFF2-40B4-BE49-F238E27FC236}">
                <a16:creationId xmlns:a16="http://schemas.microsoft.com/office/drawing/2014/main" id="{921A65C6-9B69-4429-A0F2-1D0B2462861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70338"/>
            <a:ext cx="12192000" cy="122404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8417145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D1EEC328-5E09-438D-9BE3-903CA26E6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3011" y="6356350"/>
            <a:ext cx="866272" cy="365125"/>
          </a:xfrm>
        </p:spPr>
        <p:txBody>
          <a:bodyPr/>
          <a:lstStyle/>
          <a:p>
            <a:fld id="{C22B06BF-A30F-4E0B-B84B-EEDC520DE1DF}" type="slidenum">
              <a:rPr lang="el-GR" sz="1100" smtClean="0"/>
              <a:t>12</a:t>
            </a:fld>
            <a:endParaRPr lang="el-GR" sz="1100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F112D683-5834-4047-9027-943762D40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147" y="6210913"/>
            <a:ext cx="1460852" cy="426898"/>
          </a:xfrm>
          <a:prstGeom prst="rect">
            <a:avLst/>
          </a:prstGeom>
        </p:spPr>
      </p:pic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CA48469-D9B9-4E10-9D26-667AC6F67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10214811" cy="365125"/>
          </a:xfrm>
        </p:spPr>
        <p:txBody>
          <a:bodyPr/>
          <a:lstStyle/>
          <a:p>
            <a:pPr algn="r"/>
            <a:r>
              <a:rPr lang="el-GR" i="1" dirty="0"/>
              <a:t>Ιερισσός, 30</a:t>
            </a:r>
            <a:r>
              <a:rPr lang="el-GR" dirty="0"/>
              <a:t>.5.2023</a:t>
            </a:r>
          </a:p>
        </p:txBody>
      </p:sp>
      <p:pic>
        <p:nvPicPr>
          <p:cNvPr id="2" name="Εικόνα 1">
            <a:extLst>
              <a:ext uri="{FF2B5EF4-FFF2-40B4-BE49-F238E27FC236}">
                <a16:creationId xmlns:a16="http://schemas.microsoft.com/office/drawing/2014/main" id="{23F958C0-5E8B-4A24-9B35-8A34D6EDAC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8738"/>
            <a:ext cx="12192000" cy="6916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9379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B03251F-BE4D-43C1-846D-2C2C3C2ABA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8396" y="2635172"/>
            <a:ext cx="2268873" cy="122519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el-GR" sz="1600" b="1" u="sng" dirty="0"/>
              <a:t>Αναγνώστης Αργυρίου</a:t>
            </a:r>
            <a:br>
              <a:rPr lang="el-GR" sz="1600" dirty="0"/>
            </a:br>
            <a:r>
              <a:rPr lang="el-GR" sz="1200" dirty="0"/>
              <a:t>Καθηγητής, ΙΝΕΒ|ΕΚΕΤΑ</a:t>
            </a:r>
          </a:p>
          <a:p>
            <a:pPr marL="0" inden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el-GR" sz="1200" dirty="0" err="1"/>
              <a:t>Τηλ</a:t>
            </a:r>
            <a:r>
              <a:rPr lang="el-GR" sz="1200" dirty="0"/>
              <a:t>. 2310 498475</a:t>
            </a:r>
          </a:p>
          <a:p>
            <a:pPr marL="0" inden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fr-FR" sz="1200" dirty="0"/>
              <a:t>Email: </a:t>
            </a:r>
            <a:r>
              <a:rPr lang="fr-FR" sz="1200" dirty="0">
                <a:hlinkClick r:id="rId2"/>
              </a:rPr>
              <a:t>argiriou@certh.gr</a:t>
            </a:r>
            <a:endParaRPr lang="el-GR" sz="1200" dirty="0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B1E28C2D-1095-4CE4-9FA0-9FA987D16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599" y="6364514"/>
            <a:ext cx="7431157" cy="365125"/>
          </a:xfrm>
        </p:spPr>
        <p:txBody>
          <a:bodyPr/>
          <a:lstStyle/>
          <a:p>
            <a:pPr algn="r"/>
            <a:r>
              <a:rPr lang="el-GR" i="1" dirty="0"/>
              <a:t>Ιερισσός, 30</a:t>
            </a:r>
            <a:r>
              <a:rPr lang="el-GR" dirty="0"/>
              <a:t>.5.2023</a:t>
            </a:r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10FE7080-6CFA-45B1-BA4A-FAC521F0B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93653" y="6334301"/>
            <a:ext cx="2743200" cy="365125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123628-F257-469D-A5B9-1D790FEC16F7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l-G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 Placeholder 38">
            <a:extLst>
              <a:ext uri="{FF2B5EF4-FFF2-40B4-BE49-F238E27FC236}">
                <a16:creationId xmlns:a16="http://schemas.microsoft.com/office/drawing/2014/main" id="{6CB2DEE9-7999-459F-B072-480B222F548E}"/>
              </a:ext>
            </a:extLst>
          </p:cNvPr>
          <p:cNvSpPr txBox="1">
            <a:spLocks/>
          </p:cNvSpPr>
          <p:nvPr/>
        </p:nvSpPr>
        <p:spPr>
          <a:xfrm>
            <a:off x="5929167" y="408435"/>
            <a:ext cx="4789536" cy="33450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7666F55-4913-4CC1-B4CD-DF9B6205610F}"/>
              </a:ext>
            </a:extLst>
          </p:cNvPr>
          <p:cNvSpPr txBox="1">
            <a:spLocks/>
          </p:cNvSpPr>
          <p:nvPr/>
        </p:nvSpPr>
        <p:spPr bwMode="auto">
          <a:xfrm>
            <a:off x="4461509" y="4459725"/>
            <a:ext cx="3535737" cy="928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defTabSz="457200">
              <a:spcBef>
                <a:spcPts val="300"/>
              </a:spcBef>
              <a:spcAft>
                <a:spcPts val="300"/>
              </a:spcAft>
              <a:buNone/>
              <a:defRPr/>
            </a:pPr>
            <a:r>
              <a:rPr kumimoji="0" lang="el-GR" sz="1600" b="1" i="0" u="sng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Κουκάρας</a:t>
            </a:r>
            <a:r>
              <a:rPr kumimoji="0" lang="el-GR" sz="1600" b="1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 Κωνσταντίνος</a:t>
            </a:r>
            <a:br>
              <a:rPr kumimoji="0" lang="el-G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</a:b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Βιολόγος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,</a:t>
            </a: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 </a:t>
            </a:r>
            <a:r>
              <a:rPr kumimoji="0" lang="el-GR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Μεταδιδακτ</a:t>
            </a: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. Ερευνητής ΙΝΕΒ|ΕΚΕΤΑ</a:t>
            </a:r>
            <a:b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</a:b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Τ</a:t>
            </a:r>
            <a:r>
              <a:rPr lang="el-GR" sz="1200" dirty="0" err="1"/>
              <a:t>ηλ</a:t>
            </a:r>
            <a:r>
              <a:rPr lang="el-GR" sz="1200" dirty="0"/>
              <a:t>. 2311 257532                                                      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Email: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hlinkClick r:id="rId3"/>
              </a:rPr>
              <a:t>kkoukaras@certh.gr</a:t>
            </a:r>
            <a:endParaRPr kumimoji="0" lang="el-GR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7BCDF65-C28A-4F66-AA97-DE29B0489947}"/>
              </a:ext>
            </a:extLst>
          </p:cNvPr>
          <p:cNvSpPr txBox="1">
            <a:spLocks/>
          </p:cNvSpPr>
          <p:nvPr/>
        </p:nvSpPr>
        <p:spPr bwMode="auto">
          <a:xfrm>
            <a:off x="9067477" y="372012"/>
            <a:ext cx="2448272" cy="928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Μιχαηλίδου Σοφία</a:t>
            </a:r>
            <a:br>
              <a:rPr kumimoji="0" lang="el-G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</a:b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Κύρια Ερευνήτρια, ΙΝΕΒ|ΕΚΕΤΑ</a:t>
            </a:r>
            <a:b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</a:b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Email: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hlinkClick r:id="rId4"/>
              </a:rPr>
              <a:t>sofia_micha28@certh.gr</a:t>
            </a:r>
            <a:endParaRPr kumimoji="0" lang="el-GR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18E5264-AD4A-492A-8A82-6667FC748CDB}"/>
              </a:ext>
            </a:extLst>
          </p:cNvPr>
          <p:cNvSpPr txBox="1">
            <a:spLocks/>
          </p:cNvSpPr>
          <p:nvPr/>
        </p:nvSpPr>
        <p:spPr bwMode="auto">
          <a:xfrm>
            <a:off x="9067477" y="2335955"/>
            <a:ext cx="2448272" cy="931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Κυρίτση Μαρία</a:t>
            </a:r>
            <a:br>
              <a:rPr kumimoji="0" lang="el-G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</a:b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Βιολόγος, ΙΝΕΒ|ΕΚΕΤΑ</a:t>
            </a:r>
            <a:b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</a:b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Email: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hlinkClick r:id="rId5"/>
              </a:rPr>
              <a:t>kyritsimaria@certh.gr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 </a:t>
            </a:r>
            <a:endParaRPr kumimoji="0" lang="el-GR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7B13EEF-65FF-4F55-9042-B64600C41931}"/>
              </a:ext>
            </a:extLst>
          </p:cNvPr>
          <p:cNvSpPr txBox="1">
            <a:spLocks/>
          </p:cNvSpPr>
          <p:nvPr/>
        </p:nvSpPr>
        <p:spPr bwMode="auto">
          <a:xfrm>
            <a:off x="9067477" y="3345276"/>
            <a:ext cx="2448272" cy="931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sng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Τσουρέκη</a:t>
            </a:r>
            <a:r>
              <a:rPr kumimoji="0" lang="el-GR" sz="1600" b="1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 Αντιόπη</a:t>
            </a:r>
            <a:br>
              <a:rPr kumimoji="0" lang="el-G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</a:b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Βιολόγος, ΙΝΕΒ-ΕΚΕΤΑ</a:t>
            </a:r>
            <a:b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</a:b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Email: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hlinkClick r:id="rId6"/>
              </a:rPr>
              <a:t>adatsoureki@certh.gr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 </a:t>
            </a:r>
            <a:endParaRPr kumimoji="0" lang="el-GR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</a:endParaRPr>
          </a:p>
        </p:txBody>
      </p:sp>
      <p:grpSp>
        <p:nvGrpSpPr>
          <p:cNvPr id="16" name="Ομάδα 15">
            <a:extLst>
              <a:ext uri="{FF2B5EF4-FFF2-40B4-BE49-F238E27FC236}">
                <a16:creationId xmlns:a16="http://schemas.microsoft.com/office/drawing/2014/main" id="{448D1CA9-6685-4CF6-B93B-3BBB4BE1991B}"/>
              </a:ext>
            </a:extLst>
          </p:cNvPr>
          <p:cNvGrpSpPr/>
          <p:nvPr/>
        </p:nvGrpSpPr>
        <p:grpSpPr>
          <a:xfrm>
            <a:off x="3605169" y="289169"/>
            <a:ext cx="3294398" cy="1967059"/>
            <a:chOff x="4454207" y="4133547"/>
            <a:chExt cx="3598088" cy="2174111"/>
          </a:xfrm>
        </p:grpSpPr>
        <p:sp>
          <p:nvSpPr>
            <p:cNvPr id="17" name="Rectangle 2">
              <a:extLst>
                <a:ext uri="{FF2B5EF4-FFF2-40B4-BE49-F238E27FC236}">
                  <a16:creationId xmlns:a16="http://schemas.microsoft.com/office/drawing/2014/main" id="{8C600211-A883-49D8-8F24-6E21ACAE8B83}"/>
                </a:ext>
              </a:extLst>
            </p:cNvPr>
            <p:cNvSpPr/>
            <p:nvPr/>
          </p:nvSpPr>
          <p:spPr>
            <a:xfrm>
              <a:off x="4454207" y="5997726"/>
              <a:ext cx="1696641" cy="30615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7"/>
                </a:rPr>
                <a:t>https://www.certh.gr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endPara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Rectangle 11">
              <a:extLst>
                <a:ext uri="{FF2B5EF4-FFF2-40B4-BE49-F238E27FC236}">
                  <a16:creationId xmlns:a16="http://schemas.microsoft.com/office/drawing/2014/main" id="{E4057A7D-64BD-4805-AEA6-90FD4754A4C4}"/>
                </a:ext>
              </a:extLst>
            </p:cNvPr>
            <p:cNvSpPr/>
            <p:nvPr/>
          </p:nvSpPr>
          <p:spPr>
            <a:xfrm>
              <a:off x="6019506" y="6001502"/>
              <a:ext cx="2032789" cy="30615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8"/>
                </a:rPr>
                <a:t>https://www.inab.certh.gr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endPara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9" name="Εικόνα 18">
              <a:extLst>
                <a:ext uri="{FF2B5EF4-FFF2-40B4-BE49-F238E27FC236}">
                  <a16:creationId xmlns:a16="http://schemas.microsoft.com/office/drawing/2014/main" id="{35DF9812-B788-4A2E-8D6C-E086E6C08A2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51978" y="4133547"/>
              <a:ext cx="2488043" cy="734102"/>
            </a:xfrm>
            <a:prstGeom prst="rect">
              <a:avLst/>
            </a:prstGeom>
          </p:spPr>
        </p:pic>
        <p:pic>
          <p:nvPicPr>
            <p:cNvPr id="20" name="Εικόνα 19">
              <a:extLst>
                <a:ext uri="{FF2B5EF4-FFF2-40B4-BE49-F238E27FC236}">
                  <a16:creationId xmlns:a16="http://schemas.microsoft.com/office/drawing/2014/main" id="{46C5F459-CA6F-47B0-9E7D-FB18E5C90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30740" y="4896391"/>
              <a:ext cx="2008707" cy="1114635"/>
            </a:xfrm>
            <a:prstGeom prst="rect">
              <a:avLst/>
            </a:prstGeom>
          </p:spPr>
        </p:pic>
      </p:grp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F4FCD7B6-EE66-4E60-B190-98C3B4BA5877}"/>
              </a:ext>
            </a:extLst>
          </p:cNvPr>
          <p:cNvSpPr txBox="1">
            <a:spLocks/>
          </p:cNvSpPr>
          <p:nvPr/>
        </p:nvSpPr>
        <p:spPr bwMode="auto">
          <a:xfrm>
            <a:off x="9067477" y="4435806"/>
            <a:ext cx="2448272" cy="931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sng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Τσιόλας</a:t>
            </a:r>
            <a:r>
              <a:rPr kumimoji="0" lang="el-GR" sz="1600" b="1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 Γιώργος</a:t>
            </a:r>
            <a:br>
              <a:rPr kumimoji="0" lang="el-G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</a:b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Βιολόγος, ΙΝΕΒ|ΕΚΕΤΑ</a:t>
            </a:r>
            <a:b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</a:b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Email: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hlinkClick r:id="rId11"/>
              </a:rPr>
              <a:t>george.tsiolas@certh.gr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  </a:t>
            </a:r>
            <a:endParaRPr kumimoji="0" lang="el-GR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</a:endParaRPr>
          </a:p>
        </p:txBody>
      </p:sp>
      <p:pic>
        <p:nvPicPr>
          <p:cNvPr id="23" name="Picture 4">
            <a:extLst>
              <a:ext uri="{FF2B5EF4-FFF2-40B4-BE49-F238E27FC236}">
                <a16:creationId xmlns:a16="http://schemas.microsoft.com/office/drawing/2014/main" id="{7A160C83-42FB-4FA3-821E-6AA55BC4D933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>
            <a:off x="8088687" y="4387223"/>
            <a:ext cx="900000" cy="900000"/>
          </a:xfrm>
          <a:prstGeom prst="ellipse">
            <a:avLst/>
          </a:prstGeom>
        </p:spPr>
      </p:pic>
      <p:pic>
        <p:nvPicPr>
          <p:cNvPr id="24" name="Εικόνα 25">
            <a:extLst>
              <a:ext uri="{FF2B5EF4-FFF2-40B4-BE49-F238E27FC236}">
                <a16:creationId xmlns:a16="http://schemas.microsoft.com/office/drawing/2014/main" id="{C448F915-C7D4-44C7-B8E0-67FE40EBA5FB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15" t="9592" r="13275" b="32709"/>
          <a:stretch/>
        </p:blipFill>
        <p:spPr>
          <a:xfrm>
            <a:off x="8088687" y="370917"/>
            <a:ext cx="900000" cy="899999"/>
          </a:xfrm>
          <a:prstGeom prst="ellipse">
            <a:avLst/>
          </a:prstGeom>
        </p:spPr>
      </p:pic>
      <p:pic>
        <p:nvPicPr>
          <p:cNvPr id="25" name="Εικόνα 25">
            <a:extLst>
              <a:ext uri="{FF2B5EF4-FFF2-40B4-BE49-F238E27FC236}">
                <a16:creationId xmlns:a16="http://schemas.microsoft.com/office/drawing/2014/main" id="{C448F915-C7D4-44C7-B8E0-67FE40EBA5FB}"/>
              </a:ext>
            </a:extLst>
          </p:cNvPr>
          <p:cNvPicPr>
            <a:picLocks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2"/>
          <a:stretch/>
        </p:blipFill>
        <p:spPr>
          <a:xfrm>
            <a:off x="8088687" y="2348833"/>
            <a:ext cx="900000" cy="900000"/>
          </a:xfrm>
          <a:prstGeom prst="ellipse">
            <a:avLst/>
          </a:prstGeom>
        </p:spPr>
      </p:pic>
      <p:pic>
        <p:nvPicPr>
          <p:cNvPr id="26" name="Εικόνα 25">
            <a:extLst>
              <a:ext uri="{FF2B5EF4-FFF2-40B4-BE49-F238E27FC236}">
                <a16:creationId xmlns:a16="http://schemas.microsoft.com/office/drawing/2014/main" id="{C448F915-C7D4-44C7-B8E0-67FE40EBA5FB}"/>
              </a:ext>
            </a:extLst>
          </p:cNvPr>
          <p:cNvPicPr>
            <a:picLocks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61" b="3099"/>
          <a:stretch/>
        </p:blipFill>
        <p:spPr>
          <a:xfrm>
            <a:off x="8088687" y="3394499"/>
            <a:ext cx="900000" cy="900000"/>
          </a:xfrm>
          <a:prstGeom prst="ellipse">
            <a:avLst/>
          </a:prstGeom>
        </p:spPr>
      </p:pic>
      <p:pic>
        <p:nvPicPr>
          <p:cNvPr id="27" name="Picture 4">
            <a:extLst>
              <a:ext uri="{FF2B5EF4-FFF2-40B4-BE49-F238E27FC236}">
                <a16:creationId xmlns:a16="http://schemas.microsoft.com/office/drawing/2014/main" id="{7A160C83-42FB-4FA3-821E-6AA55BC4D933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789" y="4451275"/>
            <a:ext cx="900000" cy="900000"/>
          </a:xfrm>
          <a:prstGeom prst="ellipse">
            <a:avLst/>
          </a:prstGeom>
        </p:spPr>
      </p:pic>
      <p:pic>
        <p:nvPicPr>
          <p:cNvPr id="28" name="Picture 4">
            <a:extLst>
              <a:ext uri="{FF2B5EF4-FFF2-40B4-BE49-F238E27FC236}">
                <a16:creationId xmlns:a16="http://schemas.microsoft.com/office/drawing/2014/main" id="{7A160C83-42FB-4FA3-821E-6AA55BC4D933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9753" y="2747365"/>
            <a:ext cx="900000" cy="900000"/>
          </a:xfrm>
          <a:prstGeom prst="ellipse">
            <a:avLst/>
          </a:prstGeom>
        </p:spPr>
      </p:pic>
      <p:pic>
        <p:nvPicPr>
          <p:cNvPr id="29" name="Picture 1">
            <a:extLst>
              <a:ext uri="{FF2B5EF4-FFF2-40B4-BE49-F238E27FC236}">
                <a16:creationId xmlns:a16="http://schemas.microsoft.com/office/drawing/2014/main" id="{36570401-E47D-4FF6-9BD2-9CC208B3F8B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-4140419" y="1"/>
            <a:ext cx="7462754" cy="6858000"/>
          </a:xfrm>
          <a:prstGeom prst="rect">
            <a:avLst/>
          </a:prstGeom>
        </p:spPr>
      </p:pic>
      <p:sp>
        <p:nvSpPr>
          <p:cNvPr id="30" name="Titre 1">
            <a:extLst>
              <a:ext uri="{FF2B5EF4-FFF2-40B4-BE49-F238E27FC236}">
                <a16:creationId xmlns:a16="http://schemas.microsoft.com/office/drawing/2014/main" id="{CEE54AA5-E4E8-4855-91F3-CE77D4199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455" y="3608885"/>
            <a:ext cx="2905760" cy="1143000"/>
          </a:xfrm>
        </p:spPr>
        <p:txBody>
          <a:bodyPr>
            <a:normAutofit/>
          </a:bodyPr>
          <a:lstStyle/>
          <a:p>
            <a:pPr algn="ctr"/>
            <a:r>
              <a:rPr lang="el-GR" sz="3200" dirty="0">
                <a:solidFill>
                  <a:schemeClr val="bg1"/>
                </a:solidFill>
                <a:latin typeface="+mn-lt"/>
              </a:rPr>
              <a:t>Σας ευχαριστώ!</a:t>
            </a:r>
            <a:endParaRPr lang="fr-CA" sz="3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1E5C6B5F-3F98-4FDD-92A9-7DBC04F5B6B6}"/>
              </a:ext>
            </a:extLst>
          </p:cNvPr>
          <p:cNvSpPr txBox="1">
            <a:spLocks/>
          </p:cNvSpPr>
          <p:nvPr/>
        </p:nvSpPr>
        <p:spPr bwMode="auto">
          <a:xfrm>
            <a:off x="9087797" y="1391075"/>
            <a:ext cx="2448272" cy="931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lvl="0" indent="0" defTabSz="457200">
              <a:buNone/>
              <a:defRPr/>
            </a:pPr>
            <a:r>
              <a:rPr lang="el-GR" sz="1600" b="1" u="sng" kern="0" dirty="0" err="1">
                <a:solidFill>
                  <a:prstClr val="black"/>
                </a:solidFill>
                <a:latin typeface="Calibri"/>
              </a:rPr>
              <a:t>Μούγιου</a:t>
            </a:r>
            <a:r>
              <a:rPr lang="el-GR" sz="1600" b="1" u="sng" kern="0" dirty="0">
                <a:solidFill>
                  <a:prstClr val="black"/>
                </a:solidFill>
                <a:latin typeface="Calibri"/>
              </a:rPr>
              <a:t> Νίκη</a:t>
            </a:r>
            <a:br>
              <a:rPr kumimoji="0" lang="el-G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</a:b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Βιολόγος, ΙΝΕΒ|ΕΚΕΤΑ</a:t>
            </a:r>
            <a:b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</a:b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Email: </a:t>
            </a:r>
            <a:r>
              <a:rPr lang="en-US" sz="1200" dirty="0" err="1">
                <a:solidFill>
                  <a:prstClr val="black"/>
                </a:solidFill>
                <a:latin typeface="Calibri"/>
                <a:hlinkClick r:id="rId19"/>
              </a:rPr>
              <a:t>nmougiou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hlinkClick r:id="rId19"/>
              </a:rPr>
              <a:t>@certh.gr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  </a:t>
            </a:r>
            <a:endParaRPr kumimoji="0" lang="el-GR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</a:endParaRP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892CCA0C-8694-4289-8741-D6FAD9090F3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5622" y="1371931"/>
            <a:ext cx="899999" cy="899999"/>
          </a:xfrm>
          <a:prstGeom prst="ellipse">
            <a:avLst/>
          </a:prstGeom>
          <a:ln w="190500" cap="rnd">
            <a:noFill/>
            <a:prstDash val="solid"/>
          </a:ln>
          <a:effectLst/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E372DF3C-7481-42B1-8214-612927CC4FBA}"/>
              </a:ext>
            </a:extLst>
          </p:cNvPr>
          <p:cNvSpPr txBox="1">
            <a:spLocks/>
          </p:cNvSpPr>
          <p:nvPr/>
        </p:nvSpPr>
        <p:spPr bwMode="auto">
          <a:xfrm>
            <a:off x="9067477" y="5441646"/>
            <a:ext cx="2448272" cy="931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lvl="0" indent="0" defTabSz="457200">
              <a:buNone/>
              <a:defRPr/>
            </a:pPr>
            <a:r>
              <a:rPr lang="el-GR" sz="1600" b="1" u="sng" kern="0" dirty="0" err="1">
                <a:solidFill>
                  <a:prstClr val="black"/>
                </a:solidFill>
                <a:latin typeface="Calibri"/>
              </a:rPr>
              <a:t>Δίδος</a:t>
            </a:r>
            <a:r>
              <a:rPr kumimoji="0" lang="el-GR" sz="1600" b="1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 Σπύρος</a:t>
            </a:r>
            <a:br>
              <a:rPr kumimoji="0" lang="el-G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</a:b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Χημικός, ΙΝΕΒ|ΕΚΕΤΑ</a:t>
            </a:r>
            <a:b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</a:b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Email: </a:t>
            </a:r>
            <a:r>
              <a:rPr lang="fr-FR" sz="1200" dirty="0">
                <a:solidFill>
                  <a:prstClr val="black"/>
                </a:solidFill>
                <a:hlinkClick r:id="rId21"/>
              </a:rPr>
              <a:t>sdidos@certh.gr</a:t>
            </a:r>
            <a:r>
              <a:rPr lang="fr-FR" sz="1200" dirty="0">
                <a:solidFill>
                  <a:prstClr val="black"/>
                </a:solidFill>
              </a:rPr>
              <a:t>    </a:t>
            </a:r>
            <a:endParaRPr kumimoji="0" lang="el-GR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6465C789-F7D9-4B5F-A125-996FCF4E3F64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0224" y="5382049"/>
            <a:ext cx="952500" cy="952500"/>
          </a:xfrm>
          <a:prstGeom prst="ellipse">
            <a:avLst/>
          </a:prstGeom>
          <a:ln>
            <a:noFill/>
          </a:ln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26457145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D1EEC328-5E09-438D-9BE3-903CA26E6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3011" y="6356350"/>
            <a:ext cx="866272" cy="365125"/>
          </a:xfrm>
        </p:spPr>
        <p:txBody>
          <a:bodyPr/>
          <a:lstStyle/>
          <a:p>
            <a:fld id="{C22B06BF-A30F-4E0B-B84B-EEDC520DE1DF}" type="slidenum">
              <a:rPr lang="el-GR" sz="1100" smtClean="0"/>
              <a:t>14</a:t>
            </a:fld>
            <a:endParaRPr lang="el-GR" sz="1100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F112D683-5834-4047-9027-943762D40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147" y="6210913"/>
            <a:ext cx="1460852" cy="426898"/>
          </a:xfrm>
          <a:prstGeom prst="rect">
            <a:avLst/>
          </a:prstGeom>
        </p:spPr>
      </p:pic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CA48469-D9B9-4E10-9D26-667AC6F67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10214811" cy="365125"/>
          </a:xfrm>
        </p:spPr>
        <p:txBody>
          <a:bodyPr/>
          <a:lstStyle/>
          <a:p>
            <a:pPr algn="r"/>
            <a:r>
              <a:rPr lang="el-GR" i="1" dirty="0"/>
              <a:t>Ιερισσός, 30</a:t>
            </a:r>
            <a:r>
              <a:rPr lang="el-GR" dirty="0"/>
              <a:t>.5.2023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CE9E5049-968E-4A25-A58B-C4E383A6B0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89451"/>
            <a:ext cx="8918575" cy="628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C86A5676-7CDE-4B08-9CC5-AC3E37AC06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4151" y="1048579"/>
            <a:ext cx="5197849" cy="2281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682709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Έγγραφο" ma:contentTypeID="0x010100E99DB7F57E1EEA449CED69A3C73E62E5" ma:contentTypeVersion="14" ma:contentTypeDescription="Δημιουργία νέου εγγράφου" ma:contentTypeScope="" ma:versionID="a82a9f5ff28bcc976d953b9c2b752ed6">
  <xsd:schema xmlns:xsd="http://www.w3.org/2001/XMLSchema" xmlns:xs="http://www.w3.org/2001/XMLSchema" xmlns:p="http://schemas.microsoft.com/office/2006/metadata/properties" xmlns:ns2="3ecd1078-138c-43fb-a741-bd65204cd2cd" xmlns:ns3="e483d0ea-396e-4f61-acbc-a3e2eeaec88d" targetNamespace="http://schemas.microsoft.com/office/2006/metadata/properties" ma:root="true" ma:fieldsID="e98babe6a6931efe839e95a2e8467967" ns2:_="" ns3:_="">
    <xsd:import namespace="3ecd1078-138c-43fb-a741-bd65204cd2cd"/>
    <xsd:import namespace="e483d0ea-396e-4f61-acbc-a3e2eeaec88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cd1078-138c-43fb-a741-bd65204cd2c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Ετικέτες εικόνας" ma:readOnly="false" ma:fieldId="{5cf76f15-5ced-4ddc-b409-7134ff3c332f}" ma:taxonomyMulti="true" ma:sspId="d346ff95-fc5f-4731-a034-4745909bdd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83d0ea-396e-4f61-acbc-a3e2eeaec88d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9f54c344-0e81-4c7d-aee7-8fec02f69b33}" ma:internalName="TaxCatchAll" ma:showField="CatchAllData" ma:web="e483d0ea-396e-4f61-acbc-a3e2eeaec8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Κοινή χρήση με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Κοινή χρήση με λεπτομέρειες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Τύπος περιεχομένου"/>
        <xsd:element ref="dc:title" minOccurs="0" maxOccurs="1" ma:index="4" ma:displayName="Τίτλο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A113E7D-D2FC-40CD-9BA3-960638AAEA92}"/>
</file>

<file path=customXml/itemProps2.xml><?xml version="1.0" encoding="utf-8"?>
<ds:datastoreItem xmlns:ds="http://schemas.openxmlformats.org/officeDocument/2006/customXml" ds:itemID="{FBF0AF33-9DC0-47FC-9301-72970E6254FB}"/>
</file>

<file path=docProps/app.xml><?xml version="1.0" encoding="utf-8"?>
<Properties xmlns="http://schemas.openxmlformats.org/officeDocument/2006/extended-properties" xmlns:vt="http://schemas.openxmlformats.org/officeDocument/2006/docPropsVTypes">
  <TotalTime>1189</TotalTime>
  <Words>561</Words>
  <Application>Microsoft Office PowerPoint</Application>
  <PresentationFormat>Ευρεία οθόνη</PresentationFormat>
  <Paragraphs>150</Paragraphs>
  <Slides>14</Slides>
  <Notes>0</Notes>
  <HiddenSlides>0</HiddenSlides>
  <MMClips>1</MMClips>
  <ScaleCrop>false</ScaleCrop>
  <HeadingPairs>
    <vt:vector size="6" baseType="variant">
      <vt:variant>
        <vt:lpstr>Γραμματοσειρές που χρησιμοποιούνται</vt:lpstr>
      </vt:variant>
      <vt:variant>
        <vt:i4>7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14</vt:i4>
      </vt:variant>
    </vt:vector>
  </HeadingPairs>
  <TitlesOfParts>
    <vt:vector size="22" baseType="lpstr">
      <vt:lpstr>MS PGothic</vt:lpstr>
      <vt:lpstr>MS PGothic</vt:lpstr>
      <vt:lpstr>Arial</vt:lpstr>
      <vt:lpstr>Calibri</vt:lpstr>
      <vt:lpstr>Calibri Light</vt:lpstr>
      <vt:lpstr>Times New Roman</vt:lpstr>
      <vt:lpstr>Wingdings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Σας ευχαριστώ!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kkoukaras</dc:creator>
  <cp:lastModifiedBy>kkoukaras</cp:lastModifiedBy>
  <cp:revision>90</cp:revision>
  <dcterms:created xsi:type="dcterms:W3CDTF">2023-05-18T11:51:44Z</dcterms:created>
  <dcterms:modified xsi:type="dcterms:W3CDTF">2023-05-29T12:29:27Z</dcterms:modified>
</cp:coreProperties>
</file>