
<file path=[Content_Types].xml><?xml version="1.0" encoding="utf-8"?>
<Types xmlns="http://schemas.openxmlformats.org/package/2006/content-types">
  <Default Extension="emf" ContentType="image/x-emf"/>
  <Default Extension="gif" ContentType="video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1" r:id="rId3"/>
    <p:sldId id="292" r:id="rId4"/>
    <p:sldId id="293" r:id="rId5"/>
    <p:sldId id="294" r:id="rId6"/>
    <p:sldId id="296" r:id="rId7"/>
    <p:sldId id="278" r:id="rId8"/>
    <p:sldId id="300" r:id="rId9"/>
    <p:sldId id="299" r:id="rId10"/>
    <p:sldId id="298" r:id="rId11"/>
    <p:sldId id="266" r:id="rId12"/>
    <p:sldId id="297" r:id="rId13"/>
    <p:sldId id="272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99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by-the-sea-fisheries-761718/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19.jpg"/><Relationship Id="rId2" Type="http://schemas.openxmlformats.org/officeDocument/2006/relationships/hyperlink" Target="https://pxhere.com/el/photo/15346" TargetMode="External"/><Relationship Id="rId1" Type="http://schemas.openxmlformats.org/officeDocument/2006/relationships/image" Target="../media/image15.jpg"/><Relationship Id="rId6" Type="http://schemas.openxmlformats.org/officeDocument/2006/relationships/hyperlink" Target="https://seos-project.eu/marinepollution/marinepollution-c01-p02.gr.html" TargetMode="External"/><Relationship Id="rId5" Type="http://schemas.openxmlformats.org/officeDocument/2006/relationships/image" Target="../media/image18.jpg"/><Relationship Id="rId4" Type="http://schemas.openxmlformats.org/officeDocument/2006/relationships/image" Target="../media/image17.svg"/><Relationship Id="rId9" Type="http://schemas.openxmlformats.org/officeDocument/2006/relationships/image" Target="../media/image20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6.png"/><Relationship Id="rId7" Type="http://schemas.openxmlformats.org/officeDocument/2006/relationships/hyperlink" Target="https://www.pexels.com/photo/by-the-sea-fisheries-761718/" TargetMode="External"/><Relationship Id="rId2" Type="http://schemas.openxmlformats.org/officeDocument/2006/relationships/hyperlink" Target="https://pxhere.com/el/photo/15346" TargetMode="External"/><Relationship Id="rId1" Type="http://schemas.openxmlformats.org/officeDocument/2006/relationships/image" Target="../media/image15.jpg"/><Relationship Id="rId6" Type="http://schemas.openxmlformats.org/officeDocument/2006/relationships/image" Target="../media/image19.jpg"/><Relationship Id="rId5" Type="http://schemas.openxmlformats.org/officeDocument/2006/relationships/image" Target="../media/image20.jpg"/><Relationship Id="rId4" Type="http://schemas.openxmlformats.org/officeDocument/2006/relationships/image" Target="../media/image17.svg"/><Relationship Id="rId9" Type="http://schemas.openxmlformats.org/officeDocument/2006/relationships/hyperlink" Target="https://seos-project.eu/marinepollution/marinepollution-c01-p02.gr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8AD842-F0BD-4102-8020-87202E5090CD}" type="doc">
      <dgm:prSet loTypeId="urn:microsoft.com/office/officeart/2008/layout/HexagonCluster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449015CA-627C-4ED6-8646-84A933E6A1EA}">
      <dgm:prSet phldrT="[Κείμενο]"/>
      <dgm:spPr/>
      <dgm:t>
        <a:bodyPr/>
        <a:lstStyle/>
        <a:p>
          <a:r>
            <a:rPr lang="el-GR" dirty="0"/>
            <a:t>Όταν εμφανίζονται ίσως έχει εξαφανιστεί η αιτία</a:t>
          </a:r>
        </a:p>
      </dgm:t>
    </dgm:pt>
    <dgm:pt modelId="{C50E95C1-D946-4682-9A7C-7D0BAAC44F61}" type="parTrans" cxnId="{9D55856B-B4AD-47A1-8E12-FFBB65D2596E}">
      <dgm:prSet/>
      <dgm:spPr/>
      <dgm:t>
        <a:bodyPr/>
        <a:lstStyle/>
        <a:p>
          <a:endParaRPr lang="el-GR"/>
        </a:p>
      </dgm:t>
    </dgm:pt>
    <dgm:pt modelId="{B35C1BEE-E24B-4BA2-B5C7-97ABA5257F19}" type="sibTrans" cxnId="{9D55856B-B4AD-47A1-8E12-FFBB65D2596E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l-GR"/>
        </a:p>
      </dgm:t>
    </dgm:pt>
    <dgm:pt modelId="{4426652C-2E1D-45BA-8B3E-F0C5D55BFF4F}">
      <dgm:prSet phldrT="[Κείμενο]"/>
      <dgm:spPr/>
      <dgm:t>
        <a:bodyPr/>
        <a:lstStyle/>
        <a:p>
          <a:r>
            <a:rPr lang="el-GR" dirty="0"/>
            <a:t>Συνήθως η περιοχή εμφάνισης δεν είναι η πηγή δημιουργίας</a:t>
          </a:r>
        </a:p>
      </dgm:t>
    </dgm:pt>
    <dgm:pt modelId="{4A7568A4-78A2-4F6C-B49B-6032FE72E177}" type="parTrans" cxnId="{6E6F8437-8508-463B-A809-01D57D0BD299}">
      <dgm:prSet/>
      <dgm:spPr/>
      <dgm:t>
        <a:bodyPr/>
        <a:lstStyle/>
        <a:p>
          <a:endParaRPr lang="el-GR"/>
        </a:p>
      </dgm:t>
    </dgm:pt>
    <dgm:pt modelId="{C1D40517-17C6-4D43-AE3B-DD179D356322}" type="sibTrans" cxnId="{6E6F8437-8508-463B-A809-01D57D0BD299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l-GR"/>
        </a:p>
      </dgm:t>
      <dgm:extLst>
        <a:ext uri="{E40237B7-FDA0-4F09-8148-C483321AD2D9}">
          <dgm14:cNvPr xmlns:dgm14="http://schemas.microsoft.com/office/drawing/2010/diagram" id="0" name="" descr="Κομμάτια παζλ"/>
        </a:ext>
      </dgm:extLst>
    </dgm:pt>
    <dgm:pt modelId="{E7719596-A7C4-496C-99FE-1D31B27C4F48}">
      <dgm:prSet phldrT="[Κείμενο]"/>
      <dgm:spPr/>
      <dgm:t>
        <a:bodyPr/>
        <a:lstStyle/>
        <a:p>
          <a:r>
            <a:rPr lang="el-GR" dirty="0"/>
            <a:t>Παρουσιάζουν χρονική υστέρηση</a:t>
          </a:r>
        </a:p>
      </dgm:t>
    </dgm:pt>
    <dgm:pt modelId="{07942121-2EE2-4E56-9110-7FE790B8AE08}" type="parTrans" cxnId="{E7E98555-9620-4DFD-8EB6-2BF8750F31E8}">
      <dgm:prSet/>
      <dgm:spPr/>
      <dgm:t>
        <a:bodyPr/>
        <a:lstStyle/>
        <a:p>
          <a:endParaRPr lang="el-GR"/>
        </a:p>
      </dgm:t>
    </dgm:pt>
    <dgm:pt modelId="{B30CB438-EA9E-4F65-A5A3-17977C6094BC}" type="sibTrans" cxnId="{E7E98555-9620-4DFD-8EB6-2BF8750F31E8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l-GR"/>
        </a:p>
      </dgm:t>
    </dgm:pt>
    <dgm:pt modelId="{F91FC33F-A3DA-4BF5-88FE-DADA1C06F108}">
      <dgm:prSet/>
      <dgm:spPr/>
      <dgm:t>
        <a:bodyPr/>
        <a:lstStyle/>
        <a:p>
          <a:r>
            <a:rPr lang="el-GR" dirty="0"/>
            <a:t>Επηρεάζονται από άλλες διεργασίες στη θάλασσα</a:t>
          </a:r>
        </a:p>
      </dgm:t>
    </dgm:pt>
    <dgm:pt modelId="{28307DCA-0385-4A24-BF3C-BFC64295B1F7}" type="parTrans" cxnId="{8619BBC6-46A7-4C50-B156-F2DBB47AD04E}">
      <dgm:prSet/>
      <dgm:spPr/>
      <dgm:t>
        <a:bodyPr/>
        <a:lstStyle/>
        <a:p>
          <a:endParaRPr lang="el-GR"/>
        </a:p>
      </dgm:t>
    </dgm:pt>
    <dgm:pt modelId="{3BF9C2AC-8676-4DDC-80AB-3CCD425EB8A9}" type="sibTrans" cxnId="{8619BBC6-46A7-4C50-B156-F2DBB47AD04E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l-GR"/>
        </a:p>
      </dgm:t>
    </dgm:pt>
    <dgm:pt modelId="{DC90FD68-8480-4C78-B566-A9F01B15A55D}">
      <dgm:prSet/>
      <dgm:spPr/>
      <dgm:t>
        <a:bodyPr/>
        <a:lstStyle/>
        <a:p>
          <a:r>
            <a:rPr lang="el-GR" dirty="0"/>
            <a:t>Εξαπλώνονται τάχιστα</a:t>
          </a:r>
        </a:p>
      </dgm:t>
    </dgm:pt>
    <dgm:pt modelId="{16852F53-27C0-4D42-8C28-0919EA4A611C}" type="parTrans" cxnId="{955E0C6F-83EB-4D46-9033-D86F26F560D0}">
      <dgm:prSet/>
      <dgm:spPr/>
      <dgm:t>
        <a:bodyPr/>
        <a:lstStyle/>
        <a:p>
          <a:endParaRPr lang="el-GR"/>
        </a:p>
      </dgm:t>
    </dgm:pt>
    <dgm:pt modelId="{3061F608-FDBA-44A2-97E4-FFC96C8F798C}" type="sibTrans" cxnId="{955E0C6F-83EB-4D46-9033-D86F26F560D0}">
      <dgm:prSet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l-GR"/>
        </a:p>
      </dgm:t>
    </dgm:pt>
    <dgm:pt modelId="{B072D8AE-631D-47FE-AF6D-56ABC0C9408D}" type="pres">
      <dgm:prSet presAssocID="{8E8AD842-F0BD-4102-8020-87202E5090CD}" presName="Name0" presStyleCnt="0">
        <dgm:presLayoutVars>
          <dgm:chMax val="21"/>
          <dgm:chPref val="21"/>
        </dgm:presLayoutVars>
      </dgm:prSet>
      <dgm:spPr/>
    </dgm:pt>
    <dgm:pt modelId="{65BE55CD-72A7-4618-BBC0-C2FBABC275DD}" type="pres">
      <dgm:prSet presAssocID="{449015CA-627C-4ED6-8646-84A933E6A1EA}" presName="text1" presStyleCnt="0"/>
      <dgm:spPr/>
    </dgm:pt>
    <dgm:pt modelId="{39D624CB-8615-4BD4-9288-9D6974FB959F}" type="pres">
      <dgm:prSet presAssocID="{449015CA-627C-4ED6-8646-84A933E6A1EA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A113C9C0-FD48-4605-9738-488E52C4CEAF}" type="pres">
      <dgm:prSet presAssocID="{449015CA-627C-4ED6-8646-84A933E6A1EA}" presName="textaccent1" presStyleCnt="0"/>
      <dgm:spPr/>
    </dgm:pt>
    <dgm:pt modelId="{A240ACC4-00E6-4221-A9ED-3C1134F5DAF9}" type="pres">
      <dgm:prSet presAssocID="{449015CA-627C-4ED6-8646-84A933E6A1EA}" presName="accentRepeatNode" presStyleLbl="solidAlignAcc1" presStyleIdx="0" presStyleCnt="10"/>
      <dgm:spPr/>
    </dgm:pt>
    <dgm:pt modelId="{5FAF349E-B785-4E09-8EFA-B9953C5C084F}" type="pres">
      <dgm:prSet presAssocID="{B35C1BEE-E24B-4BA2-B5C7-97ABA5257F19}" presName="image1" presStyleCnt="0"/>
      <dgm:spPr/>
    </dgm:pt>
    <dgm:pt modelId="{C756243A-0586-4A65-8150-AB6E4390239B}" type="pres">
      <dgm:prSet presAssocID="{B35C1BEE-E24B-4BA2-B5C7-97ABA5257F19}" presName="imageRepeatNode" presStyleLbl="alignAcc1" presStyleIdx="0" presStyleCnt="5"/>
      <dgm:spPr/>
    </dgm:pt>
    <dgm:pt modelId="{3FED2869-6D0C-4537-84E2-D8B92BC21840}" type="pres">
      <dgm:prSet presAssocID="{B35C1BEE-E24B-4BA2-B5C7-97ABA5257F19}" presName="imageaccent1" presStyleCnt="0"/>
      <dgm:spPr/>
    </dgm:pt>
    <dgm:pt modelId="{9324984C-8C77-4AD1-8713-B1FC49C46BDC}" type="pres">
      <dgm:prSet presAssocID="{B35C1BEE-E24B-4BA2-B5C7-97ABA5257F19}" presName="accentRepeatNode" presStyleLbl="solidAlignAcc1" presStyleIdx="1" presStyleCnt="10"/>
      <dgm:spPr/>
    </dgm:pt>
    <dgm:pt modelId="{D4FCF734-9682-4BDA-B85C-67C01C58E668}" type="pres">
      <dgm:prSet presAssocID="{4426652C-2E1D-45BA-8B3E-F0C5D55BFF4F}" presName="text2" presStyleCnt="0"/>
      <dgm:spPr/>
    </dgm:pt>
    <dgm:pt modelId="{83B426E5-D432-4769-8046-1E50C7885505}" type="pres">
      <dgm:prSet presAssocID="{4426652C-2E1D-45BA-8B3E-F0C5D55BFF4F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A44ADBFB-1775-40DF-BD9F-B2C0098BCF0E}" type="pres">
      <dgm:prSet presAssocID="{4426652C-2E1D-45BA-8B3E-F0C5D55BFF4F}" presName="textaccent2" presStyleCnt="0"/>
      <dgm:spPr/>
    </dgm:pt>
    <dgm:pt modelId="{DE476BFB-2B96-45FC-8F10-DB3F5B906C19}" type="pres">
      <dgm:prSet presAssocID="{4426652C-2E1D-45BA-8B3E-F0C5D55BFF4F}" presName="accentRepeatNode" presStyleLbl="solidAlignAcc1" presStyleIdx="2" presStyleCnt="10"/>
      <dgm:spPr/>
    </dgm:pt>
    <dgm:pt modelId="{5926DD5D-40D7-440B-8444-EA1997DEDB70}" type="pres">
      <dgm:prSet presAssocID="{C1D40517-17C6-4D43-AE3B-DD179D356322}" presName="image2" presStyleCnt="0"/>
      <dgm:spPr/>
    </dgm:pt>
    <dgm:pt modelId="{F9B5ACEB-7DBD-477B-8832-CAEBA613051F}" type="pres">
      <dgm:prSet presAssocID="{C1D40517-17C6-4D43-AE3B-DD179D356322}" presName="imageRepeatNode" presStyleLbl="alignAcc1" presStyleIdx="1" presStyleCnt="5"/>
      <dgm:spPr/>
    </dgm:pt>
    <dgm:pt modelId="{FC182F8C-4AA2-465D-8998-C97647E1FB94}" type="pres">
      <dgm:prSet presAssocID="{C1D40517-17C6-4D43-AE3B-DD179D356322}" presName="imageaccent2" presStyleCnt="0"/>
      <dgm:spPr/>
    </dgm:pt>
    <dgm:pt modelId="{2A39C0B4-1515-43D7-B456-E5FA4E0AF8CF}" type="pres">
      <dgm:prSet presAssocID="{C1D40517-17C6-4D43-AE3B-DD179D356322}" presName="accentRepeatNode" presStyleLbl="solidAlignAcc1" presStyleIdx="3" presStyleCnt="10"/>
      <dgm:spPr/>
    </dgm:pt>
    <dgm:pt modelId="{70DC3B85-84BA-4F6C-B5AC-48F36A45D96F}" type="pres">
      <dgm:prSet presAssocID="{DC90FD68-8480-4C78-B566-A9F01B15A55D}" presName="text3" presStyleCnt="0"/>
      <dgm:spPr/>
    </dgm:pt>
    <dgm:pt modelId="{47CD7EB1-F4EE-4BB0-9F8D-BF5A871789DB}" type="pres">
      <dgm:prSet presAssocID="{DC90FD68-8480-4C78-B566-A9F01B15A55D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3208045A-4A99-4281-8C2F-9F0D616D95A7}" type="pres">
      <dgm:prSet presAssocID="{DC90FD68-8480-4C78-B566-A9F01B15A55D}" presName="textaccent3" presStyleCnt="0"/>
      <dgm:spPr/>
    </dgm:pt>
    <dgm:pt modelId="{C02CB628-2950-46CA-A018-39859BE68246}" type="pres">
      <dgm:prSet presAssocID="{DC90FD68-8480-4C78-B566-A9F01B15A55D}" presName="accentRepeatNode" presStyleLbl="solidAlignAcc1" presStyleIdx="4" presStyleCnt="10"/>
      <dgm:spPr/>
    </dgm:pt>
    <dgm:pt modelId="{28836C04-CC78-4F87-A4B1-9B47339FD961}" type="pres">
      <dgm:prSet presAssocID="{3061F608-FDBA-44A2-97E4-FFC96C8F798C}" presName="image3" presStyleCnt="0"/>
      <dgm:spPr/>
    </dgm:pt>
    <dgm:pt modelId="{EB27D786-A411-434C-96AE-59B5A1056045}" type="pres">
      <dgm:prSet presAssocID="{3061F608-FDBA-44A2-97E4-FFC96C8F798C}" presName="imageRepeatNode" presStyleLbl="alignAcc1" presStyleIdx="2" presStyleCnt="5"/>
      <dgm:spPr/>
    </dgm:pt>
    <dgm:pt modelId="{05E936D7-BD4A-4654-93FB-5B2D0C2A7399}" type="pres">
      <dgm:prSet presAssocID="{3061F608-FDBA-44A2-97E4-FFC96C8F798C}" presName="imageaccent3" presStyleCnt="0"/>
      <dgm:spPr/>
    </dgm:pt>
    <dgm:pt modelId="{BCA45525-2E96-4006-81DE-7388C6E204DC}" type="pres">
      <dgm:prSet presAssocID="{3061F608-FDBA-44A2-97E4-FFC96C8F798C}" presName="accentRepeatNode" presStyleLbl="solidAlignAcc1" presStyleIdx="5" presStyleCnt="10"/>
      <dgm:spPr/>
    </dgm:pt>
    <dgm:pt modelId="{7905F70D-9836-4892-836E-CD940D71CCE3}" type="pres">
      <dgm:prSet presAssocID="{F91FC33F-A3DA-4BF5-88FE-DADA1C06F108}" presName="text4" presStyleCnt="0"/>
      <dgm:spPr/>
    </dgm:pt>
    <dgm:pt modelId="{CA000E28-E20A-4801-8A1C-CC3E7194072A}" type="pres">
      <dgm:prSet presAssocID="{F91FC33F-A3DA-4BF5-88FE-DADA1C06F108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51EA0308-3712-4AA0-8254-3BA1A4A82DA7}" type="pres">
      <dgm:prSet presAssocID="{F91FC33F-A3DA-4BF5-88FE-DADA1C06F108}" presName="textaccent4" presStyleCnt="0"/>
      <dgm:spPr/>
    </dgm:pt>
    <dgm:pt modelId="{036E34BB-22A3-4FDD-A487-529173BA4E23}" type="pres">
      <dgm:prSet presAssocID="{F91FC33F-A3DA-4BF5-88FE-DADA1C06F108}" presName="accentRepeatNode" presStyleLbl="solidAlignAcc1" presStyleIdx="6" presStyleCnt="10"/>
      <dgm:spPr/>
    </dgm:pt>
    <dgm:pt modelId="{1BDE6169-7DD3-4F0C-B8B7-73FADC83AB1C}" type="pres">
      <dgm:prSet presAssocID="{3BF9C2AC-8676-4DDC-80AB-3CCD425EB8A9}" presName="image4" presStyleCnt="0"/>
      <dgm:spPr/>
    </dgm:pt>
    <dgm:pt modelId="{064CE17F-B213-43F3-8208-0DC0C6BC249F}" type="pres">
      <dgm:prSet presAssocID="{3BF9C2AC-8676-4DDC-80AB-3CCD425EB8A9}" presName="imageRepeatNode" presStyleLbl="alignAcc1" presStyleIdx="3" presStyleCnt="5"/>
      <dgm:spPr/>
    </dgm:pt>
    <dgm:pt modelId="{603E030E-72B7-4ECA-A02A-0B8C398D84C4}" type="pres">
      <dgm:prSet presAssocID="{3BF9C2AC-8676-4DDC-80AB-3CCD425EB8A9}" presName="imageaccent4" presStyleCnt="0"/>
      <dgm:spPr/>
    </dgm:pt>
    <dgm:pt modelId="{D34C4765-85C1-4C55-9F43-CED52F289FEA}" type="pres">
      <dgm:prSet presAssocID="{3BF9C2AC-8676-4DDC-80AB-3CCD425EB8A9}" presName="accentRepeatNode" presStyleLbl="solidAlignAcc1" presStyleIdx="7" presStyleCnt="10"/>
      <dgm:spPr/>
    </dgm:pt>
    <dgm:pt modelId="{4FCCBD5E-961E-4C0A-BA77-6588540FE7DD}" type="pres">
      <dgm:prSet presAssocID="{E7719596-A7C4-496C-99FE-1D31B27C4F48}" presName="text5" presStyleCnt="0"/>
      <dgm:spPr/>
    </dgm:pt>
    <dgm:pt modelId="{C60E5307-774D-4BB4-B325-3BAD19693ED6}" type="pres">
      <dgm:prSet presAssocID="{E7719596-A7C4-496C-99FE-1D31B27C4F48}" presName="textRepeatNode" presStyleLbl="alignNode1" presStyleIdx="4" presStyleCnt="5" custLinFactNeighborX="-351" custLinFactNeighborY="-613">
        <dgm:presLayoutVars>
          <dgm:chMax val="0"/>
          <dgm:chPref val="0"/>
          <dgm:bulletEnabled val="1"/>
        </dgm:presLayoutVars>
      </dgm:prSet>
      <dgm:spPr/>
    </dgm:pt>
    <dgm:pt modelId="{2E3841E1-7CCE-4E30-B5F6-04DFC5DB9DCF}" type="pres">
      <dgm:prSet presAssocID="{E7719596-A7C4-496C-99FE-1D31B27C4F48}" presName="textaccent5" presStyleCnt="0"/>
      <dgm:spPr/>
    </dgm:pt>
    <dgm:pt modelId="{2F63DF67-D293-45D5-8A96-1A036E5AB5BB}" type="pres">
      <dgm:prSet presAssocID="{E7719596-A7C4-496C-99FE-1D31B27C4F48}" presName="accentRepeatNode" presStyleLbl="solidAlignAcc1" presStyleIdx="8" presStyleCnt="10"/>
      <dgm:spPr/>
    </dgm:pt>
    <dgm:pt modelId="{2401CD9B-1641-45D2-95CD-B46D80785893}" type="pres">
      <dgm:prSet presAssocID="{B30CB438-EA9E-4F65-A5A3-17977C6094BC}" presName="image5" presStyleCnt="0"/>
      <dgm:spPr/>
    </dgm:pt>
    <dgm:pt modelId="{837E1BC9-37AC-4A6B-AB86-766570A8C5AD}" type="pres">
      <dgm:prSet presAssocID="{B30CB438-EA9E-4F65-A5A3-17977C6094BC}" presName="imageRepeatNode" presStyleLbl="alignAcc1" presStyleIdx="4" presStyleCnt="5"/>
      <dgm:spPr/>
    </dgm:pt>
    <dgm:pt modelId="{DDBBB491-CACD-485C-B0DC-222C51017EA2}" type="pres">
      <dgm:prSet presAssocID="{B30CB438-EA9E-4F65-A5A3-17977C6094BC}" presName="imageaccent5" presStyleCnt="0"/>
      <dgm:spPr/>
    </dgm:pt>
    <dgm:pt modelId="{3753AA46-5D78-43AF-8890-457EAED2E2BB}" type="pres">
      <dgm:prSet presAssocID="{B30CB438-EA9E-4F65-A5A3-17977C6094BC}" presName="accentRepeatNode" presStyleLbl="solidAlignAcc1" presStyleIdx="9" presStyleCnt="10"/>
      <dgm:spPr/>
    </dgm:pt>
  </dgm:ptLst>
  <dgm:cxnLst>
    <dgm:cxn modelId="{C1AEEA06-9F71-4D49-B81C-A8ED5E49EAC3}" type="presOf" srcId="{B30CB438-EA9E-4F65-A5A3-17977C6094BC}" destId="{837E1BC9-37AC-4A6B-AB86-766570A8C5AD}" srcOrd="0" destOrd="0" presId="urn:microsoft.com/office/officeart/2008/layout/HexagonCluster"/>
    <dgm:cxn modelId="{0A621A07-7786-4888-A616-1CB7101C6712}" type="presOf" srcId="{B35C1BEE-E24B-4BA2-B5C7-97ABA5257F19}" destId="{C756243A-0586-4A65-8150-AB6E4390239B}" srcOrd="0" destOrd="0" presId="urn:microsoft.com/office/officeart/2008/layout/HexagonCluster"/>
    <dgm:cxn modelId="{81979012-C591-4150-A3D8-32AD174D3A5C}" type="presOf" srcId="{449015CA-627C-4ED6-8646-84A933E6A1EA}" destId="{39D624CB-8615-4BD4-9288-9D6974FB959F}" srcOrd="0" destOrd="0" presId="urn:microsoft.com/office/officeart/2008/layout/HexagonCluster"/>
    <dgm:cxn modelId="{6E6F8437-8508-463B-A809-01D57D0BD299}" srcId="{8E8AD842-F0BD-4102-8020-87202E5090CD}" destId="{4426652C-2E1D-45BA-8B3E-F0C5D55BFF4F}" srcOrd="1" destOrd="0" parTransId="{4A7568A4-78A2-4F6C-B49B-6032FE72E177}" sibTransId="{C1D40517-17C6-4D43-AE3B-DD179D356322}"/>
    <dgm:cxn modelId="{80FA2A39-D689-4EB3-A359-617F9C801A87}" type="presOf" srcId="{3061F608-FDBA-44A2-97E4-FFC96C8F798C}" destId="{EB27D786-A411-434C-96AE-59B5A1056045}" srcOrd="0" destOrd="0" presId="urn:microsoft.com/office/officeart/2008/layout/HexagonCluster"/>
    <dgm:cxn modelId="{C5F3A83C-3E45-47B2-98CA-CC8386C3B5D6}" type="presOf" srcId="{4426652C-2E1D-45BA-8B3E-F0C5D55BFF4F}" destId="{83B426E5-D432-4769-8046-1E50C7885505}" srcOrd="0" destOrd="0" presId="urn:microsoft.com/office/officeart/2008/layout/HexagonCluster"/>
    <dgm:cxn modelId="{9D55856B-B4AD-47A1-8E12-FFBB65D2596E}" srcId="{8E8AD842-F0BD-4102-8020-87202E5090CD}" destId="{449015CA-627C-4ED6-8646-84A933E6A1EA}" srcOrd="0" destOrd="0" parTransId="{C50E95C1-D946-4682-9A7C-7D0BAAC44F61}" sibTransId="{B35C1BEE-E24B-4BA2-B5C7-97ABA5257F19}"/>
    <dgm:cxn modelId="{48E4ED4C-E31A-4990-B34F-9B817CC43B70}" type="presOf" srcId="{DC90FD68-8480-4C78-B566-A9F01B15A55D}" destId="{47CD7EB1-F4EE-4BB0-9F8D-BF5A871789DB}" srcOrd="0" destOrd="0" presId="urn:microsoft.com/office/officeart/2008/layout/HexagonCluster"/>
    <dgm:cxn modelId="{955E0C6F-83EB-4D46-9033-D86F26F560D0}" srcId="{8E8AD842-F0BD-4102-8020-87202E5090CD}" destId="{DC90FD68-8480-4C78-B566-A9F01B15A55D}" srcOrd="2" destOrd="0" parTransId="{16852F53-27C0-4D42-8C28-0919EA4A611C}" sibTransId="{3061F608-FDBA-44A2-97E4-FFC96C8F798C}"/>
    <dgm:cxn modelId="{E7E98555-9620-4DFD-8EB6-2BF8750F31E8}" srcId="{8E8AD842-F0BD-4102-8020-87202E5090CD}" destId="{E7719596-A7C4-496C-99FE-1D31B27C4F48}" srcOrd="4" destOrd="0" parTransId="{07942121-2EE2-4E56-9110-7FE790B8AE08}" sibTransId="{B30CB438-EA9E-4F65-A5A3-17977C6094BC}"/>
    <dgm:cxn modelId="{1D53FF8A-C2D0-47FA-8A09-AE03F042B728}" type="presOf" srcId="{E7719596-A7C4-496C-99FE-1D31B27C4F48}" destId="{C60E5307-774D-4BB4-B325-3BAD19693ED6}" srcOrd="0" destOrd="0" presId="urn:microsoft.com/office/officeart/2008/layout/HexagonCluster"/>
    <dgm:cxn modelId="{D9FBFE99-E4FB-4A8A-AAD2-95E09D6F6876}" type="presOf" srcId="{C1D40517-17C6-4D43-AE3B-DD179D356322}" destId="{F9B5ACEB-7DBD-477B-8832-CAEBA613051F}" srcOrd="0" destOrd="0" presId="urn:microsoft.com/office/officeart/2008/layout/HexagonCluster"/>
    <dgm:cxn modelId="{C36E9CC6-4848-4A46-A173-A8E8AED46F78}" type="presOf" srcId="{3BF9C2AC-8676-4DDC-80AB-3CCD425EB8A9}" destId="{064CE17F-B213-43F3-8208-0DC0C6BC249F}" srcOrd="0" destOrd="0" presId="urn:microsoft.com/office/officeart/2008/layout/HexagonCluster"/>
    <dgm:cxn modelId="{8619BBC6-46A7-4C50-B156-F2DBB47AD04E}" srcId="{8E8AD842-F0BD-4102-8020-87202E5090CD}" destId="{F91FC33F-A3DA-4BF5-88FE-DADA1C06F108}" srcOrd="3" destOrd="0" parTransId="{28307DCA-0385-4A24-BF3C-BFC64295B1F7}" sibTransId="{3BF9C2AC-8676-4DDC-80AB-3CCD425EB8A9}"/>
    <dgm:cxn modelId="{A713CFD3-3D33-47EC-9ADF-941C8B9192B3}" type="presOf" srcId="{F91FC33F-A3DA-4BF5-88FE-DADA1C06F108}" destId="{CA000E28-E20A-4801-8A1C-CC3E7194072A}" srcOrd="0" destOrd="0" presId="urn:microsoft.com/office/officeart/2008/layout/HexagonCluster"/>
    <dgm:cxn modelId="{3E6C2DE4-1648-43AD-944E-8EB3CCF1D50C}" type="presOf" srcId="{8E8AD842-F0BD-4102-8020-87202E5090CD}" destId="{B072D8AE-631D-47FE-AF6D-56ABC0C9408D}" srcOrd="0" destOrd="0" presId="urn:microsoft.com/office/officeart/2008/layout/HexagonCluster"/>
    <dgm:cxn modelId="{0555F3DD-B1C5-40EF-95AF-2DD414E56F3B}" type="presParOf" srcId="{B072D8AE-631D-47FE-AF6D-56ABC0C9408D}" destId="{65BE55CD-72A7-4618-BBC0-C2FBABC275DD}" srcOrd="0" destOrd="0" presId="urn:microsoft.com/office/officeart/2008/layout/HexagonCluster"/>
    <dgm:cxn modelId="{5FEF37DE-2BF3-4341-8A48-66581B05C1EB}" type="presParOf" srcId="{65BE55CD-72A7-4618-BBC0-C2FBABC275DD}" destId="{39D624CB-8615-4BD4-9288-9D6974FB959F}" srcOrd="0" destOrd="0" presId="urn:microsoft.com/office/officeart/2008/layout/HexagonCluster"/>
    <dgm:cxn modelId="{ED793F7D-188B-42D9-A349-3A11A7659EE6}" type="presParOf" srcId="{B072D8AE-631D-47FE-AF6D-56ABC0C9408D}" destId="{A113C9C0-FD48-4605-9738-488E52C4CEAF}" srcOrd="1" destOrd="0" presId="urn:microsoft.com/office/officeart/2008/layout/HexagonCluster"/>
    <dgm:cxn modelId="{BD0BA6BA-6912-4C7B-8D8E-B41A1C8AD498}" type="presParOf" srcId="{A113C9C0-FD48-4605-9738-488E52C4CEAF}" destId="{A240ACC4-00E6-4221-A9ED-3C1134F5DAF9}" srcOrd="0" destOrd="0" presId="urn:microsoft.com/office/officeart/2008/layout/HexagonCluster"/>
    <dgm:cxn modelId="{6ED822CF-1783-4AAF-80D7-2C848C85D46D}" type="presParOf" srcId="{B072D8AE-631D-47FE-AF6D-56ABC0C9408D}" destId="{5FAF349E-B785-4E09-8EFA-B9953C5C084F}" srcOrd="2" destOrd="0" presId="urn:microsoft.com/office/officeart/2008/layout/HexagonCluster"/>
    <dgm:cxn modelId="{33FAC401-B83F-4F3B-9D99-949E70E1080A}" type="presParOf" srcId="{5FAF349E-B785-4E09-8EFA-B9953C5C084F}" destId="{C756243A-0586-4A65-8150-AB6E4390239B}" srcOrd="0" destOrd="0" presId="urn:microsoft.com/office/officeart/2008/layout/HexagonCluster"/>
    <dgm:cxn modelId="{4C143339-7E0E-4FDF-924E-10BF8C4DAFE4}" type="presParOf" srcId="{B072D8AE-631D-47FE-AF6D-56ABC0C9408D}" destId="{3FED2869-6D0C-4537-84E2-D8B92BC21840}" srcOrd="3" destOrd="0" presId="urn:microsoft.com/office/officeart/2008/layout/HexagonCluster"/>
    <dgm:cxn modelId="{0EA1F55F-3408-4833-9CD1-1304460D25B3}" type="presParOf" srcId="{3FED2869-6D0C-4537-84E2-D8B92BC21840}" destId="{9324984C-8C77-4AD1-8713-B1FC49C46BDC}" srcOrd="0" destOrd="0" presId="urn:microsoft.com/office/officeart/2008/layout/HexagonCluster"/>
    <dgm:cxn modelId="{D54E2861-E636-4BF8-BDF3-980B722986F3}" type="presParOf" srcId="{B072D8AE-631D-47FE-AF6D-56ABC0C9408D}" destId="{D4FCF734-9682-4BDA-B85C-67C01C58E668}" srcOrd="4" destOrd="0" presId="urn:microsoft.com/office/officeart/2008/layout/HexagonCluster"/>
    <dgm:cxn modelId="{D8C02978-63D8-49DB-8E6E-291745CB5AD0}" type="presParOf" srcId="{D4FCF734-9682-4BDA-B85C-67C01C58E668}" destId="{83B426E5-D432-4769-8046-1E50C7885505}" srcOrd="0" destOrd="0" presId="urn:microsoft.com/office/officeart/2008/layout/HexagonCluster"/>
    <dgm:cxn modelId="{DE3C1164-A6D3-4FF1-9365-2EAE92F18FB5}" type="presParOf" srcId="{B072D8AE-631D-47FE-AF6D-56ABC0C9408D}" destId="{A44ADBFB-1775-40DF-BD9F-B2C0098BCF0E}" srcOrd="5" destOrd="0" presId="urn:microsoft.com/office/officeart/2008/layout/HexagonCluster"/>
    <dgm:cxn modelId="{D930048E-8074-4F4C-974F-F1E76579C142}" type="presParOf" srcId="{A44ADBFB-1775-40DF-BD9F-B2C0098BCF0E}" destId="{DE476BFB-2B96-45FC-8F10-DB3F5B906C19}" srcOrd="0" destOrd="0" presId="urn:microsoft.com/office/officeart/2008/layout/HexagonCluster"/>
    <dgm:cxn modelId="{83FBCC02-7FA3-4CC4-9FA5-6B339135C30A}" type="presParOf" srcId="{B072D8AE-631D-47FE-AF6D-56ABC0C9408D}" destId="{5926DD5D-40D7-440B-8444-EA1997DEDB70}" srcOrd="6" destOrd="0" presId="urn:microsoft.com/office/officeart/2008/layout/HexagonCluster"/>
    <dgm:cxn modelId="{621CDB9E-5FFE-4FB1-9DCE-1759749B7B50}" type="presParOf" srcId="{5926DD5D-40D7-440B-8444-EA1997DEDB70}" destId="{F9B5ACEB-7DBD-477B-8832-CAEBA613051F}" srcOrd="0" destOrd="0" presId="urn:microsoft.com/office/officeart/2008/layout/HexagonCluster"/>
    <dgm:cxn modelId="{B14B3D17-A4ED-4286-8761-0A796EECAA51}" type="presParOf" srcId="{B072D8AE-631D-47FE-AF6D-56ABC0C9408D}" destId="{FC182F8C-4AA2-465D-8998-C97647E1FB94}" srcOrd="7" destOrd="0" presId="urn:microsoft.com/office/officeart/2008/layout/HexagonCluster"/>
    <dgm:cxn modelId="{90EFD077-B723-4CA1-8546-025652BF1B12}" type="presParOf" srcId="{FC182F8C-4AA2-465D-8998-C97647E1FB94}" destId="{2A39C0B4-1515-43D7-B456-E5FA4E0AF8CF}" srcOrd="0" destOrd="0" presId="urn:microsoft.com/office/officeart/2008/layout/HexagonCluster"/>
    <dgm:cxn modelId="{2EAC9618-9B82-414B-B260-27519189F6F5}" type="presParOf" srcId="{B072D8AE-631D-47FE-AF6D-56ABC0C9408D}" destId="{70DC3B85-84BA-4F6C-B5AC-48F36A45D96F}" srcOrd="8" destOrd="0" presId="urn:microsoft.com/office/officeart/2008/layout/HexagonCluster"/>
    <dgm:cxn modelId="{A38864CF-4FB6-486F-B470-AB6FB7A2C196}" type="presParOf" srcId="{70DC3B85-84BA-4F6C-B5AC-48F36A45D96F}" destId="{47CD7EB1-F4EE-4BB0-9F8D-BF5A871789DB}" srcOrd="0" destOrd="0" presId="urn:microsoft.com/office/officeart/2008/layout/HexagonCluster"/>
    <dgm:cxn modelId="{20977837-7386-49DE-BE01-D713616D0105}" type="presParOf" srcId="{B072D8AE-631D-47FE-AF6D-56ABC0C9408D}" destId="{3208045A-4A99-4281-8C2F-9F0D616D95A7}" srcOrd="9" destOrd="0" presId="urn:microsoft.com/office/officeart/2008/layout/HexagonCluster"/>
    <dgm:cxn modelId="{53D2428D-D5D1-4BA0-A2E8-CE6AFB7E5EA9}" type="presParOf" srcId="{3208045A-4A99-4281-8C2F-9F0D616D95A7}" destId="{C02CB628-2950-46CA-A018-39859BE68246}" srcOrd="0" destOrd="0" presId="urn:microsoft.com/office/officeart/2008/layout/HexagonCluster"/>
    <dgm:cxn modelId="{9A3ABAC7-E058-45DA-9149-0B04C7FDCE1B}" type="presParOf" srcId="{B072D8AE-631D-47FE-AF6D-56ABC0C9408D}" destId="{28836C04-CC78-4F87-A4B1-9B47339FD961}" srcOrd="10" destOrd="0" presId="urn:microsoft.com/office/officeart/2008/layout/HexagonCluster"/>
    <dgm:cxn modelId="{993D211A-8434-4238-8386-2A138A4BF940}" type="presParOf" srcId="{28836C04-CC78-4F87-A4B1-9B47339FD961}" destId="{EB27D786-A411-434C-96AE-59B5A1056045}" srcOrd="0" destOrd="0" presId="urn:microsoft.com/office/officeart/2008/layout/HexagonCluster"/>
    <dgm:cxn modelId="{30B04AB2-D4DF-4CFD-B12B-74C7ABC1C5C7}" type="presParOf" srcId="{B072D8AE-631D-47FE-AF6D-56ABC0C9408D}" destId="{05E936D7-BD4A-4654-93FB-5B2D0C2A7399}" srcOrd="11" destOrd="0" presId="urn:microsoft.com/office/officeart/2008/layout/HexagonCluster"/>
    <dgm:cxn modelId="{7D24744A-24A4-417D-B489-9A7D1C2D5DFB}" type="presParOf" srcId="{05E936D7-BD4A-4654-93FB-5B2D0C2A7399}" destId="{BCA45525-2E96-4006-81DE-7388C6E204DC}" srcOrd="0" destOrd="0" presId="urn:microsoft.com/office/officeart/2008/layout/HexagonCluster"/>
    <dgm:cxn modelId="{4D21B8F6-329B-49A8-AA1F-44153D733CF3}" type="presParOf" srcId="{B072D8AE-631D-47FE-AF6D-56ABC0C9408D}" destId="{7905F70D-9836-4892-836E-CD940D71CCE3}" srcOrd="12" destOrd="0" presId="urn:microsoft.com/office/officeart/2008/layout/HexagonCluster"/>
    <dgm:cxn modelId="{E856D314-2EF2-4962-981D-07B706FE6AFA}" type="presParOf" srcId="{7905F70D-9836-4892-836E-CD940D71CCE3}" destId="{CA000E28-E20A-4801-8A1C-CC3E7194072A}" srcOrd="0" destOrd="0" presId="urn:microsoft.com/office/officeart/2008/layout/HexagonCluster"/>
    <dgm:cxn modelId="{DC8A30A7-1ACB-42B0-A7D5-F08894B7D5FA}" type="presParOf" srcId="{B072D8AE-631D-47FE-AF6D-56ABC0C9408D}" destId="{51EA0308-3712-4AA0-8254-3BA1A4A82DA7}" srcOrd="13" destOrd="0" presId="urn:microsoft.com/office/officeart/2008/layout/HexagonCluster"/>
    <dgm:cxn modelId="{99FF2EFE-4DDE-4D79-AC3D-B6572F114B65}" type="presParOf" srcId="{51EA0308-3712-4AA0-8254-3BA1A4A82DA7}" destId="{036E34BB-22A3-4FDD-A487-529173BA4E23}" srcOrd="0" destOrd="0" presId="urn:microsoft.com/office/officeart/2008/layout/HexagonCluster"/>
    <dgm:cxn modelId="{3E4E5446-1D94-4656-AE2B-AC13E7BFDB46}" type="presParOf" srcId="{B072D8AE-631D-47FE-AF6D-56ABC0C9408D}" destId="{1BDE6169-7DD3-4F0C-B8B7-73FADC83AB1C}" srcOrd="14" destOrd="0" presId="urn:microsoft.com/office/officeart/2008/layout/HexagonCluster"/>
    <dgm:cxn modelId="{5BB74961-7F32-4C37-9550-11D5C38C9596}" type="presParOf" srcId="{1BDE6169-7DD3-4F0C-B8B7-73FADC83AB1C}" destId="{064CE17F-B213-43F3-8208-0DC0C6BC249F}" srcOrd="0" destOrd="0" presId="urn:microsoft.com/office/officeart/2008/layout/HexagonCluster"/>
    <dgm:cxn modelId="{04C54471-1E9F-4E3E-9BE9-DB585C3EF901}" type="presParOf" srcId="{B072D8AE-631D-47FE-AF6D-56ABC0C9408D}" destId="{603E030E-72B7-4ECA-A02A-0B8C398D84C4}" srcOrd="15" destOrd="0" presId="urn:microsoft.com/office/officeart/2008/layout/HexagonCluster"/>
    <dgm:cxn modelId="{600272D0-37E8-4D9D-8139-92B22D64723C}" type="presParOf" srcId="{603E030E-72B7-4ECA-A02A-0B8C398D84C4}" destId="{D34C4765-85C1-4C55-9F43-CED52F289FEA}" srcOrd="0" destOrd="0" presId="urn:microsoft.com/office/officeart/2008/layout/HexagonCluster"/>
    <dgm:cxn modelId="{AC31D3C6-9269-43FE-8500-CF9153812178}" type="presParOf" srcId="{B072D8AE-631D-47FE-AF6D-56ABC0C9408D}" destId="{4FCCBD5E-961E-4C0A-BA77-6588540FE7DD}" srcOrd="16" destOrd="0" presId="urn:microsoft.com/office/officeart/2008/layout/HexagonCluster"/>
    <dgm:cxn modelId="{9FB48688-EB18-4F96-A405-0B7647F2556A}" type="presParOf" srcId="{4FCCBD5E-961E-4C0A-BA77-6588540FE7DD}" destId="{C60E5307-774D-4BB4-B325-3BAD19693ED6}" srcOrd="0" destOrd="0" presId="urn:microsoft.com/office/officeart/2008/layout/HexagonCluster"/>
    <dgm:cxn modelId="{75C9B3FC-C4F0-4153-88B4-7CD141C90B45}" type="presParOf" srcId="{B072D8AE-631D-47FE-AF6D-56ABC0C9408D}" destId="{2E3841E1-7CCE-4E30-B5F6-04DFC5DB9DCF}" srcOrd="17" destOrd="0" presId="urn:microsoft.com/office/officeart/2008/layout/HexagonCluster"/>
    <dgm:cxn modelId="{FAC0162D-A807-4C9E-BC9A-ABBD80369B08}" type="presParOf" srcId="{2E3841E1-7CCE-4E30-B5F6-04DFC5DB9DCF}" destId="{2F63DF67-D293-45D5-8A96-1A036E5AB5BB}" srcOrd="0" destOrd="0" presId="urn:microsoft.com/office/officeart/2008/layout/HexagonCluster"/>
    <dgm:cxn modelId="{681BC505-11F8-4406-B58C-712DCFF6783B}" type="presParOf" srcId="{B072D8AE-631D-47FE-AF6D-56ABC0C9408D}" destId="{2401CD9B-1641-45D2-95CD-B46D80785893}" srcOrd="18" destOrd="0" presId="urn:microsoft.com/office/officeart/2008/layout/HexagonCluster"/>
    <dgm:cxn modelId="{2B01231A-7135-47A0-99FC-DC24D44070B6}" type="presParOf" srcId="{2401CD9B-1641-45D2-95CD-B46D80785893}" destId="{837E1BC9-37AC-4A6B-AB86-766570A8C5AD}" srcOrd="0" destOrd="0" presId="urn:microsoft.com/office/officeart/2008/layout/HexagonCluster"/>
    <dgm:cxn modelId="{893D3567-8965-40FB-BF5A-4748758C4B71}" type="presParOf" srcId="{B072D8AE-631D-47FE-AF6D-56ABC0C9408D}" destId="{DDBBB491-CACD-485C-B0DC-222C51017EA2}" srcOrd="19" destOrd="0" presId="urn:microsoft.com/office/officeart/2008/layout/HexagonCluster"/>
    <dgm:cxn modelId="{8896ABE3-49DF-4AD0-BDDB-A74466BD1C3F}" type="presParOf" srcId="{DDBBB491-CACD-485C-B0DC-222C51017EA2}" destId="{3753AA46-5D78-43AF-8890-457EAED2E2B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ADEFB9-D62D-4313-B8EF-7CF83DF7C8CE}" type="doc">
      <dgm:prSet loTypeId="urn:microsoft.com/office/officeart/2005/8/layout/process2" loCatId="process" qsTypeId="urn:microsoft.com/office/officeart/2005/8/quickstyle/3d4" qsCatId="3D" csTypeId="urn:microsoft.com/office/officeart/2005/8/colors/accent1_2" csCatId="accent1" phldr="1"/>
      <dgm:spPr/>
    </dgm:pt>
    <dgm:pt modelId="{DA623A66-70A9-44C5-944E-D0811DE5C674}">
      <dgm:prSet phldrT="[Κείμενο]"/>
      <dgm:spPr/>
      <dgm:t>
        <a:bodyPr/>
        <a:lstStyle/>
        <a:p>
          <a:r>
            <a:rPr lang="el-GR" dirty="0"/>
            <a:t>Πριν κάποια χρόνια</a:t>
          </a:r>
        </a:p>
      </dgm:t>
    </dgm:pt>
    <dgm:pt modelId="{608A5DE7-98F0-4687-B4A4-3C99C383D18D}" type="parTrans" cxnId="{CF1CD6D0-75ED-4D16-BCA8-FC309041EF67}">
      <dgm:prSet/>
      <dgm:spPr/>
      <dgm:t>
        <a:bodyPr/>
        <a:lstStyle/>
        <a:p>
          <a:endParaRPr lang="el-GR"/>
        </a:p>
      </dgm:t>
    </dgm:pt>
    <dgm:pt modelId="{3DA4AA1B-1CEB-49DD-A8A4-772B43C99E49}" type="sibTrans" cxnId="{CF1CD6D0-75ED-4D16-BCA8-FC309041EF67}">
      <dgm:prSet/>
      <dgm:spPr/>
      <dgm:t>
        <a:bodyPr/>
        <a:lstStyle/>
        <a:p>
          <a:endParaRPr lang="el-GR"/>
        </a:p>
      </dgm:t>
    </dgm:pt>
    <dgm:pt modelId="{56460CD6-C030-472E-ADE5-133012E5CB37}">
      <dgm:prSet phldrT="[Κείμενο]"/>
      <dgm:spPr/>
      <dgm:t>
        <a:bodyPr/>
        <a:lstStyle/>
        <a:p>
          <a:r>
            <a:rPr lang="el-GR" dirty="0"/>
            <a:t>Περιορισμός στην πληροφορία</a:t>
          </a:r>
        </a:p>
      </dgm:t>
    </dgm:pt>
    <dgm:pt modelId="{DC01BED6-4B8D-4B8F-99C4-F7C83DAF6471}" type="parTrans" cxnId="{FD387088-DD86-4A83-9BE8-503A635E0440}">
      <dgm:prSet/>
      <dgm:spPr/>
      <dgm:t>
        <a:bodyPr/>
        <a:lstStyle/>
        <a:p>
          <a:endParaRPr lang="el-GR"/>
        </a:p>
      </dgm:t>
    </dgm:pt>
    <dgm:pt modelId="{02E4C996-AFC8-4267-9235-74F644C86488}" type="sibTrans" cxnId="{FD387088-DD86-4A83-9BE8-503A635E0440}">
      <dgm:prSet/>
      <dgm:spPr/>
      <dgm:t>
        <a:bodyPr/>
        <a:lstStyle/>
        <a:p>
          <a:endParaRPr lang="el-GR"/>
        </a:p>
      </dgm:t>
    </dgm:pt>
    <dgm:pt modelId="{BA341A22-7EF8-44C7-A7EB-DAC0B377CD0C}">
      <dgm:prSet phldrT="[Κείμενο]"/>
      <dgm:spPr/>
      <dgm:t>
        <a:bodyPr/>
        <a:lstStyle/>
        <a:p>
          <a:r>
            <a:rPr lang="el-GR" dirty="0"/>
            <a:t>Αποτέλεσμα ?</a:t>
          </a:r>
        </a:p>
      </dgm:t>
    </dgm:pt>
    <dgm:pt modelId="{CB1249F8-D6AB-42BE-9CB2-C197BD012337}" type="parTrans" cxnId="{75F4592F-9066-4461-9CC3-D6EB2AA87286}">
      <dgm:prSet/>
      <dgm:spPr/>
      <dgm:t>
        <a:bodyPr/>
        <a:lstStyle/>
        <a:p>
          <a:endParaRPr lang="el-GR"/>
        </a:p>
      </dgm:t>
    </dgm:pt>
    <dgm:pt modelId="{C04B87A5-4A71-4348-BA98-BADC7763A43C}" type="sibTrans" cxnId="{75F4592F-9066-4461-9CC3-D6EB2AA87286}">
      <dgm:prSet/>
      <dgm:spPr/>
      <dgm:t>
        <a:bodyPr/>
        <a:lstStyle/>
        <a:p>
          <a:endParaRPr lang="el-GR"/>
        </a:p>
      </dgm:t>
    </dgm:pt>
    <dgm:pt modelId="{C7ABD07A-AC87-4F19-8308-EA83FC89D180}" type="pres">
      <dgm:prSet presAssocID="{99ADEFB9-D62D-4313-B8EF-7CF83DF7C8CE}" presName="linearFlow" presStyleCnt="0">
        <dgm:presLayoutVars>
          <dgm:resizeHandles val="exact"/>
        </dgm:presLayoutVars>
      </dgm:prSet>
      <dgm:spPr/>
    </dgm:pt>
    <dgm:pt modelId="{48C787BD-63C7-467E-A5E0-0994467ECC76}" type="pres">
      <dgm:prSet presAssocID="{DA623A66-70A9-44C5-944E-D0811DE5C674}" presName="node" presStyleLbl="node1" presStyleIdx="0" presStyleCnt="3">
        <dgm:presLayoutVars>
          <dgm:bulletEnabled val="1"/>
        </dgm:presLayoutVars>
      </dgm:prSet>
      <dgm:spPr/>
    </dgm:pt>
    <dgm:pt modelId="{DD2C32F7-8803-458C-9391-0CB0A57F28B9}" type="pres">
      <dgm:prSet presAssocID="{3DA4AA1B-1CEB-49DD-A8A4-772B43C99E49}" presName="sibTrans" presStyleLbl="sibTrans2D1" presStyleIdx="0" presStyleCnt="2"/>
      <dgm:spPr/>
    </dgm:pt>
    <dgm:pt modelId="{ECBE61B4-EDD9-4429-A2D2-C04E80E4FB76}" type="pres">
      <dgm:prSet presAssocID="{3DA4AA1B-1CEB-49DD-A8A4-772B43C99E49}" presName="connectorText" presStyleLbl="sibTrans2D1" presStyleIdx="0" presStyleCnt="2"/>
      <dgm:spPr/>
    </dgm:pt>
    <dgm:pt modelId="{2232F6FA-056E-4592-BA65-2C58D18BF8C4}" type="pres">
      <dgm:prSet presAssocID="{56460CD6-C030-472E-ADE5-133012E5CB37}" presName="node" presStyleLbl="node1" presStyleIdx="1" presStyleCnt="3">
        <dgm:presLayoutVars>
          <dgm:bulletEnabled val="1"/>
        </dgm:presLayoutVars>
      </dgm:prSet>
      <dgm:spPr/>
    </dgm:pt>
    <dgm:pt modelId="{25719E77-6F0F-4F23-8D53-4B03D76F53CD}" type="pres">
      <dgm:prSet presAssocID="{02E4C996-AFC8-4267-9235-74F644C86488}" presName="sibTrans" presStyleLbl="sibTrans2D1" presStyleIdx="1" presStyleCnt="2"/>
      <dgm:spPr/>
    </dgm:pt>
    <dgm:pt modelId="{DBF7FB6A-D204-4559-8F6D-33447C4E349D}" type="pres">
      <dgm:prSet presAssocID="{02E4C996-AFC8-4267-9235-74F644C86488}" presName="connectorText" presStyleLbl="sibTrans2D1" presStyleIdx="1" presStyleCnt="2"/>
      <dgm:spPr/>
    </dgm:pt>
    <dgm:pt modelId="{B91B8DE0-F7A6-4692-A0BC-9DDAD2CD46F2}" type="pres">
      <dgm:prSet presAssocID="{BA341A22-7EF8-44C7-A7EB-DAC0B377CD0C}" presName="node" presStyleLbl="node1" presStyleIdx="2" presStyleCnt="3">
        <dgm:presLayoutVars>
          <dgm:bulletEnabled val="1"/>
        </dgm:presLayoutVars>
      </dgm:prSet>
      <dgm:spPr/>
    </dgm:pt>
  </dgm:ptLst>
  <dgm:cxnLst>
    <dgm:cxn modelId="{0EA04B2A-DAF8-4478-AAC4-32CAE66540A3}" type="presOf" srcId="{56460CD6-C030-472E-ADE5-133012E5CB37}" destId="{2232F6FA-056E-4592-BA65-2C58D18BF8C4}" srcOrd="0" destOrd="0" presId="urn:microsoft.com/office/officeart/2005/8/layout/process2"/>
    <dgm:cxn modelId="{75F4592F-9066-4461-9CC3-D6EB2AA87286}" srcId="{99ADEFB9-D62D-4313-B8EF-7CF83DF7C8CE}" destId="{BA341A22-7EF8-44C7-A7EB-DAC0B377CD0C}" srcOrd="2" destOrd="0" parTransId="{CB1249F8-D6AB-42BE-9CB2-C197BD012337}" sibTransId="{C04B87A5-4A71-4348-BA98-BADC7763A43C}"/>
    <dgm:cxn modelId="{F2581541-0A56-4AC1-AB07-6735C6FEF87B}" type="presOf" srcId="{02E4C996-AFC8-4267-9235-74F644C86488}" destId="{DBF7FB6A-D204-4559-8F6D-33447C4E349D}" srcOrd="1" destOrd="0" presId="urn:microsoft.com/office/officeart/2005/8/layout/process2"/>
    <dgm:cxn modelId="{6E46EE67-E8A9-4C0E-B1BD-9EA4F60FF12E}" type="presOf" srcId="{3DA4AA1B-1CEB-49DD-A8A4-772B43C99E49}" destId="{DD2C32F7-8803-458C-9391-0CB0A57F28B9}" srcOrd="0" destOrd="0" presId="urn:microsoft.com/office/officeart/2005/8/layout/process2"/>
    <dgm:cxn modelId="{A0066B71-B3C5-4C4D-96EF-7742955856DC}" type="presOf" srcId="{99ADEFB9-D62D-4313-B8EF-7CF83DF7C8CE}" destId="{C7ABD07A-AC87-4F19-8308-EA83FC89D180}" srcOrd="0" destOrd="0" presId="urn:microsoft.com/office/officeart/2005/8/layout/process2"/>
    <dgm:cxn modelId="{2EB31C57-CAFF-4C40-92A6-BC0F2C120C5B}" type="presOf" srcId="{02E4C996-AFC8-4267-9235-74F644C86488}" destId="{25719E77-6F0F-4F23-8D53-4B03D76F53CD}" srcOrd="0" destOrd="0" presId="urn:microsoft.com/office/officeart/2005/8/layout/process2"/>
    <dgm:cxn modelId="{8C3B4387-448B-41A1-A7AC-E2F2DCFFBE98}" type="presOf" srcId="{DA623A66-70A9-44C5-944E-D0811DE5C674}" destId="{48C787BD-63C7-467E-A5E0-0994467ECC76}" srcOrd="0" destOrd="0" presId="urn:microsoft.com/office/officeart/2005/8/layout/process2"/>
    <dgm:cxn modelId="{FD387088-DD86-4A83-9BE8-503A635E0440}" srcId="{99ADEFB9-D62D-4313-B8EF-7CF83DF7C8CE}" destId="{56460CD6-C030-472E-ADE5-133012E5CB37}" srcOrd="1" destOrd="0" parTransId="{DC01BED6-4B8D-4B8F-99C4-F7C83DAF6471}" sibTransId="{02E4C996-AFC8-4267-9235-74F644C86488}"/>
    <dgm:cxn modelId="{D6A2A695-2E0C-40F7-AC5C-99AE6B378E15}" type="presOf" srcId="{BA341A22-7EF8-44C7-A7EB-DAC0B377CD0C}" destId="{B91B8DE0-F7A6-4692-A0BC-9DDAD2CD46F2}" srcOrd="0" destOrd="0" presId="urn:microsoft.com/office/officeart/2005/8/layout/process2"/>
    <dgm:cxn modelId="{CF1CD6D0-75ED-4D16-BCA8-FC309041EF67}" srcId="{99ADEFB9-D62D-4313-B8EF-7CF83DF7C8CE}" destId="{DA623A66-70A9-44C5-944E-D0811DE5C674}" srcOrd="0" destOrd="0" parTransId="{608A5DE7-98F0-4687-B4A4-3C99C383D18D}" sibTransId="{3DA4AA1B-1CEB-49DD-A8A4-772B43C99E49}"/>
    <dgm:cxn modelId="{377509F2-B4DC-4763-A06A-6140CB79B404}" type="presOf" srcId="{3DA4AA1B-1CEB-49DD-A8A4-772B43C99E49}" destId="{ECBE61B4-EDD9-4429-A2D2-C04E80E4FB76}" srcOrd="1" destOrd="0" presId="urn:microsoft.com/office/officeart/2005/8/layout/process2"/>
    <dgm:cxn modelId="{8885519C-E15A-4156-8303-42301174B798}" type="presParOf" srcId="{C7ABD07A-AC87-4F19-8308-EA83FC89D180}" destId="{48C787BD-63C7-467E-A5E0-0994467ECC76}" srcOrd="0" destOrd="0" presId="urn:microsoft.com/office/officeart/2005/8/layout/process2"/>
    <dgm:cxn modelId="{175C4708-EDAB-4766-A7CC-EF286F3E44BC}" type="presParOf" srcId="{C7ABD07A-AC87-4F19-8308-EA83FC89D180}" destId="{DD2C32F7-8803-458C-9391-0CB0A57F28B9}" srcOrd="1" destOrd="0" presId="urn:microsoft.com/office/officeart/2005/8/layout/process2"/>
    <dgm:cxn modelId="{E7E6C905-C04B-4D8F-8C85-003C2975BC9F}" type="presParOf" srcId="{DD2C32F7-8803-458C-9391-0CB0A57F28B9}" destId="{ECBE61B4-EDD9-4429-A2D2-C04E80E4FB76}" srcOrd="0" destOrd="0" presId="urn:microsoft.com/office/officeart/2005/8/layout/process2"/>
    <dgm:cxn modelId="{C3A0F118-EA9B-4A5A-BCE8-4B33DBA3AEF8}" type="presParOf" srcId="{C7ABD07A-AC87-4F19-8308-EA83FC89D180}" destId="{2232F6FA-056E-4592-BA65-2C58D18BF8C4}" srcOrd="2" destOrd="0" presId="urn:microsoft.com/office/officeart/2005/8/layout/process2"/>
    <dgm:cxn modelId="{8D2913D4-83BD-4032-943F-80AB9F2BCCE5}" type="presParOf" srcId="{C7ABD07A-AC87-4F19-8308-EA83FC89D180}" destId="{25719E77-6F0F-4F23-8D53-4B03D76F53CD}" srcOrd="3" destOrd="0" presId="urn:microsoft.com/office/officeart/2005/8/layout/process2"/>
    <dgm:cxn modelId="{85D40B77-7931-4531-9B6C-767EE68512A3}" type="presParOf" srcId="{25719E77-6F0F-4F23-8D53-4B03D76F53CD}" destId="{DBF7FB6A-D204-4559-8F6D-33447C4E349D}" srcOrd="0" destOrd="0" presId="urn:microsoft.com/office/officeart/2005/8/layout/process2"/>
    <dgm:cxn modelId="{6CF888B2-7B2B-4D30-AF15-D0F1FA1A919F}" type="presParOf" srcId="{C7ABD07A-AC87-4F19-8308-EA83FC89D180}" destId="{B91B8DE0-F7A6-4692-A0BC-9DDAD2CD46F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ADEFB9-D62D-4313-B8EF-7CF83DF7C8CE}" type="doc">
      <dgm:prSet loTypeId="urn:microsoft.com/office/officeart/2005/8/layout/process2" loCatId="process" qsTypeId="urn:microsoft.com/office/officeart/2005/8/quickstyle/3d4" qsCatId="3D" csTypeId="urn:microsoft.com/office/officeart/2005/8/colors/accent2_2" csCatId="accent2" phldr="1"/>
      <dgm:spPr/>
    </dgm:pt>
    <dgm:pt modelId="{DA623A66-70A9-44C5-944E-D0811DE5C674}">
      <dgm:prSet phldrT="[Κείμενο]" custT="1"/>
      <dgm:spPr/>
      <dgm:t>
        <a:bodyPr/>
        <a:lstStyle/>
        <a:p>
          <a:r>
            <a:rPr lang="el-GR" sz="2000" dirty="0"/>
            <a:t>Σήμερα</a:t>
          </a:r>
        </a:p>
      </dgm:t>
    </dgm:pt>
    <dgm:pt modelId="{608A5DE7-98F0-4687-B4A4-3C99C383D18D}" type="parTrans" cxnId="{CF1CD6D0-75ED-4D16-BCA8-FC309041EF67}">
      <dgm:prSet/>
      <dgm:spPr/>
      <dgm:t>
        <a:bodyPr/>
        <a:lstStyle/>
        <a:p>
          <a:endParaRPr lang="el-GR"/>
        </a:p>
      </dgm:t>
    </dgm:pt>
    <dgm:pt modelId="{3DA4AA1B-1CEB-49DD-A8A4-772B43C99E49}" type="sibTrans" cxnId="{CF1CD6D0-75ED-4D16-BCA8-FC309041EF67}">
      <dgm:prSet/>
      <dgm:spPr/>
      <dgm:t>
        <a:bodyPr/>
        <a:lstStyle/>
        <a:p>
          <a:endParaRPr lang="el-GR"/>
        </a:p>
      </dgm:t>
    </dgm:pt>
    <dgm:pt modelId="{56460CD6-C030-472E-ADE5-133012E5CB37}">
      <dgm:prSet phldrT="[Κείμενο]" custT="1"/>
      <dgm:spPr/>
      <dgm:t>
        <a:bodyPr/>
        <a:lstStyle/>
        <a:p>
          <a:r>
            <a:rPr lang="el-GR" sz="2000" dirty="0" err="1"/>
            <a:t>Υπερ</a:t>
          </a:r>
          <a:r>
            <a:rPr lang="el-GR" sz="2000" dirty="0"/>
            <a:t>-πληροφορία</a:t>
          </a:r>
        </a:p>
      </dgm:t>
    </dgm:pt>
    <dgm:pt modelId="{DC01BED6-4B8D-4B8F-99C4-F7C83DAF6471}" type="parTrans" cxnId="{FD387088-DD86-4A83-9BE8-503A635E0440}">
      <dgm:prSet/>
      <dgm:spPr/>
      <dgm:t>
        <a:bodyPr/>
        <a:lstStyle/>
        <a:p>
          <a:endParaRPr lang="el-GR"/>
        </a:p>
      </dgm:t>
    </dgm:pt>
    <dgm:pt modelId="{02E4C996-AFC8-4267-9235-74F644C86488}" type="sibTrans" cxnId="{FD387088-DD86-4A83-9BE8-503A635E0440}">
      <dgm:prSet/>
      <dgm:spPr/>
      <dgm:t>
        <a:bodyPr/>
        <a:lstStyle/>
        <a:p>
          <a:endParaRPr lang="el-GR"/>
        </a:p>
      </dgm:t>
    </dgm:pt>
    <dgm:pt modelId="{BA341A22-7EF8-44C7-A7EB-DAC0B377CD0C}">
      <dgm:prSet phldrT="[Κείμενο]" custT="1"/>
      <dgm:spPr/>
      <dgm:t>
        <a:bodyPr/>
        <a:lstStyle/>
        <a:p>
          <a:r>
            <a:rPr lang="el-GR" sz="2000" dirty="0"/>
            <a:t>Αποτέλεσμα ?</a:t>
          </a:r>
        </a:p>
      </dgm:t>
    </dgm:pt>
    <dgm:pt modelId="{CB1249F8-D6AB-42BE-9CB2-C197BD012337}" type="parTrans" cxnId="{75F4592F-9066-4461-9CC3-D6EB2AA87286}">
      <dgm:prSet/>
      <dgm:spPr/>
      <dgm:t>
        <a:bodyPr/>
        <a:lstStyle/>
        <a:p>
          <a:endParaRPr lang="el-GR"/>
        </a:p>
      </dgm:t>
    </dgm:pt>
    <dgm:pt modelId="{C04B87A5-4A71-4348-BA98-BADC7763A43C}" type="sibTrans" cxnId="{75F4592F-9066-4461-9CC3-D6EB2AA87286}">
      <dgm:prSet/>
      <dgm:spPr/>
      <dgm:t>
        <a:bodyPr/>
        <a:lstStyle/>
        <a:p>
          <a:endParaRPr lang="el-GR"/>
        </a:p>
      </dgm:t>
    </dgm:pt>
    <dgm:pt modelId="{C7ABD07A-AC87-4F19-8308-EA83FC89D180}" type="pres">
      <dgm:prSet presAssocID="{99ADEFB9-D62D-4313-B8EF-7CF83DF7C8CE}" presName="linearFlow" presStyleCnt="0">
        <dgm:presLayoutVars>
          <dgm:resizeHandles val="exact"/>
        </dgm:presLayoutVars>
      </dgm:prSet>
      <dgm:spPr/>
    </dgm:pt>
    <dgm:pt modelId="{48C787BD-63C7-467E-A5E0-0994467ECC76}" type="pres">
      <dgm:prSet presAssocID="{DA623A66-70A9-44C5-944E-D0811DE5C674}" presName="node" presStyleLbl="node1" presStyleIdx="0" presStyleCnt="3">
        <dgm:presLayoutVars>
          <dgm:bulletEnabled val="1"/>
        </dgm:presLayoutVars>
      </dgm:prSet>
      <dgm:spPr/>
    </dgm:pt>
    <dgm:pt modelId="{DD2C32F7-8803-458C-9391-0CB0A57F28B9}" type="pres">
      <dgm:prSet presAssocID="{3DA4AA1B-1CEB-49DD-A8A4-772B43C99E49}" presName="sibTrans" presStyleLbl="sibTrans2D1" presStyleIdx="0" presStyleCnt="2"/>
      <dgm:spPr/>
    </dgm:pt>
    <dgm:pt modelId="{ECBE61B4-EDD9-4429-A2D2-C04E80E4FB76}" type="pres">
      <dgm:prSet presAssocID="{3DA4AA1B-1CEB-49DD-A8A4-772B43C99E49}" presName="connectorText" presStyleLbl="sibTrans2D1" presStyleIdx="0" presStyleCnt="2"/>
      <dgm:spPr/>
    </dgm:pt>
    <dgm:pt modelId="{2232F6FA-056E-4592-BA65-2C58D18BF8C4}" type="pres">
      <dgm:prSet presAssocID="{56460CD6-C030-472E-ADE5-133012E5CB37}" presName="node" presStyleLbl="node1" presStyleIdx="1" presStyleCnt="3">
        <dgm:presLayoutVars>
          <dgm:bulletEnabled val="1"/>
        </dgm:presLayoutVars>
      </dgm:prSet>
      <dgm:spPr/>
    </dgm:pt>
    <dgm:pt modelId="{25719E77-6F0F-4F23-8D53-4B03D76F53CD}" type="pres">
      <dgm:prSet presAssocID="{02E4C996-AFC8-4267-9235-74F644C86488}" presName="sibTrans" presStyleLbl="sibTrans2D1" presStyleIdx="1" presStyleCnt="2"/>
      <dgm:spPr/>
    </dgm:pt>
    <dgm:pt modelId="{DBF7FB6A-D204-4559-8F6D-33447C4E349D}" type="pres">
      <dgm:prSet presAssocID="{02E4C996-AFC8-4267-9235-74F644C86488}" presName="connectorText" presStyleLbl="sibTrans2D1" presStyleIdx="1" presStyleCnt="2"/>
      <dgm:spPr/>
    </dgm:pt>
    <dgm:pt modelId="{B91B8DE0-F7A6-4692-A0BC-9DDAD2CD46F2}" type="pres">
      <dgm:prSet presAssocID="{BA341A22-7EF8-44C7-A7EB-DAC0B377CD0C}" presName="node" presStyleLbl="node1" presStyleIdx="2" presStyleCnt="3">
        <dgm:presLayoutVars>
          <dgm:bulletEnabled val="1"/>
        </dgm:presLayoutVars>
      </dgm:prSet>
      <dgm:spPr/>
    </dgm:pt>
  </dgm:ptLst>
  <dgm:cxnLst>
    <dgm:cxn modelId="{0EA04B2A-DAF8-4478-AAC4-32CAE66540A3}" type="presOf" srcId="{56460CD6-C030-472E-ADE5-133012E5CB37}" destId="{2232F6FA-056E-4592-BA65-2C58D18BF8C4}" srcOrd="0" destOrd="0" presId="urn:microsoft.com/office/officeart/2005/8/layout/process2"/>
    <dgm:cxn modelId="{75F4592F-9066-4461-9CC3-D6EB2AA87286}" srcId="{99ADEFB9-D62D-4313-B8EF-7CF83DF7C8CE}" destId="{BA341A22-7EF8-44C7-A7EB-DAC0B377CD0C}" srcOrd="2" destOrd="0" parTransId="{CB1249F8-D6AB-42BE-9CB2-C197BD012337}" sibTransId="{C04B87A5-4A71-4348-BA98-BADC7763A43C}"/>
    <dgm:cxn modelId="{F2581541-0A56-4AC1-AB07-6735C6FEF87B}" type="presOf" srcId="{02E4C996-AFC8-4267-9235-74F644C86488}" destId="{DBF7FB6A-D204-4559-8F6D-33447C4E349D}" srcOrd="1" destOrd="0" presId="urn:microsoft.com/office/officeart/2005/8/layout/process2"/>
    <dgm:cxn modelId="{6E46EE67-E8A9-4C0E-B1BD-9EA4F60FF12E}" type="presOf" srcId="{3DA4AA1B-1CEB-49DD-A8A4-772B43C99E49}" destId="{DD2C32F7-8803-458C-9391-0CB0A57F28B9}" srcOrd="0" destOrd="0" presId="urn:microsoft.com/office/officeart/2005/8/layout/process2"/>
    <dgm:cxn modelId="{A0066B71-B3C5-4C4D-96EF-7742955856DC}" type="presOf" srcId="{99ADEFB9-D62D-4313-B8EF-7CF83DF7C8CE}" destId="{C7ABD07A-AC87-4F19-8308-EA83FC89D180}" srcOrd="0" destOrd="0" presId="urn:microsoft.com/office/officeart/2005/8/layout/process2"/>
    <dgm:cxn modelId="{2EB31C57-CAFF-4C40-92A6-BC0F2C120C5B}" type="presOf" srcId="{02E4C996-AFC8-4267-9235-74F644C86488}" destId="{25719E77-6F0F-4F23-8D53-4B03D76F53CD}" srcOrd="0" destOrd="0" presId="urn:microsoft.com/office/officeart/2005/8/layout/process2"/>
    <dgm:cxn modelId="{8C3B4387-448B-41A1-A7AC-E2F2DCFFBE98}" type="presOf" srcId="{DA623A66-70A9-44C5-944E-D0811DE5C674}" destId="{48C787BD-63C7-467E-A5E0-0994467ECC76}" srcOrd="0" destOrd="0" presId="urn:microsoft.com/office/officeart/2005/8/layout/process2"/>
    <dgm:cxn modelId="{FD387088-DD86-4A83-9BE8-503A635E0440}" srcId="{99ADEFB9-D62D-4313-B8EF-7CF83DF7C8CE}" destId="{56460CD6-C030-472E-ADE5-133012E5CB37}" srcOrd="1" destOrd="0" parTransId="{DC01BED6-4B8D-4B8F-99C4-F7C83DAF6471}" sibTransId="{02E4C996-AFC8-4267-9235-74F644C86488}"/>
    <dgm:cxn modelId="{D6A2A695-2E0C-40F7-AC5C-99AE6B378E15}" type="presOf" srcId="{BA341A22-7EF8-44C7-A7EB-DAC0B377CD0C}" destId="{B91B8DE0-F7A6-4692-A0BC-9DDAD2CD46F2}" srcOrd="0" destOrd="0" presId="urn:microsoft.com/office/officeart/2005/8/layout/process2"/>
    <dgm:cxn modelId="{CF1CD6D0-75ED-4D16-BCA8-FC309041EF67}" srcId="{99ADEFB9-D62D-4313-B8EF-7CF83DF7C8CE}" destId="{DA623A66-70A9-44C5-944E-D0811DE5C674}" srcOrd="0" destOrd="0" parTransId="{608A5DE7-98F0-4687-B4A4-3C99C383D18D}" sibTransId="{3DA4AA1B-1CEB-49DD-A8A4-772B43C99E49}"/>
    <dgm:cxn modelId="{377509F2-B4DC-4763-A06A-6140CB79B404}" type="presOf" srcId="{3DA4AA1B-1CEB-49DD-A8A4-772B43C99E49}" destId="{ECBE61B4-EDD9-4429-A2D2-C04E80E4FB76}" srcOrd="1" destOrd="0" presId="urn:microsoft.com/office/officeart/2005/8/layout/process2"/>
    <dgm:cxn modelId="{8885519C-E15A-4156-8303-42301174B798}" type="presParOf" srcId="{C7ABD07A-AC87-4F19-8308-EA83FC89D180}" destId="{48C787BD-63C7-467E-A5E0-0994467ECC76}" srcOrd="0" destOrd="0" presId="urn:microsoft.com/office/officeart/2005/8/layout/process2"/>
    <dgm:cxn modelId="{175C4708-EDAB-4766-A7CC-EF286F3E44BC}" type="presParOf" srcId="{C7ABD07A-AC87-4F19-8308-EA83FC89D180}" destId="{DD2C32F7-8803-458C-9391-0CB0A57F28B9}" srcOrd="1" destOrd="0" presId="urn:microsoft.com/office/officeart/2005/8/layout/process2"/>
    <dgm:cxn modelId="{E7E6C905-C04B-4D8F-8C85-003C2975BC9F}" type="presParOf" srcId="{DD2C32F7-8803-458C-9391-0CB0A57F28B9}" destId="{ECBE61B4-EDD9-4429-A2D2-C04E80E4FB76}" srcOrd="0" destOrd="0" presId="urn:microsoft.com/office/officeart/2005/8/layout/process2"/>
    <dgm:cxn modelId="{C3A0F118-EA9B-4A5A-BCE8-4B33DBA3AEF8}" type="presParOf" srcId="{C7ABD07A-AC87-4F19-8308-EA83FC89D180}" destId="{2232F6FA-056E-4592-BA65-2C58D18BF8C4}" srcOrd="2" destOrd="0" presId="urn:microsoft.com/office/officeart/2005/8/layout/process2"/>
    <dgm:cxn modelId="{8D2913D4-83BD-4032-943F-80AB9F2BCCE5}" type="presParOf" srcId="{C7ABD07A-AC87-4F19-8308-EA83FC89D180}" destId="{25719E77-6F0F-4F23-8D53-4B03D76F53CD}" srcOrd="3" destOrd="0" presId="urn:microsoft.com/office/officeart/2005/8/layout/process2"/>
    <dgm:cxn modelId="{85D40B77-7931-4531-9B6C-767EE68512A3}" type="presParOf" srcId="{25719E77-6F0F-4F23-8D53-4B03D76F53CD}" destId="{DBF7FB6A-D204-4559-8F6D-33447C4E349D}" srcOrd="0" destOrd="0" presId="urn:microsoft.com/office/officeart/2005/8/layout/process2"/>
    <dgm:cxn modelId="{6CF888B2-7B2B-4D30-AF15-D0F1FA1A919F}" type="presParOf" srcId="{C7ABD07A-AC87-4F19-8308-EA83FC89D180}" destId="{B91B8DE0-F7A6-4692-A0BC-9DDAD2CD46F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624CB-8615-4BD4-9288-9D6974FB959F}">
      <dsp:nvSpPr>
        <dsp:cNvPr id="0" name=""/>
        <dsp:cNvSpPr/>
      </dsp:nvSpPr>
      <dsp:spPr>
        <a:xfrm>
          <a:off x="1387302" y="3376430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Όταν εμφανίζονται ίσως έχει εξαφανιστεί η αιτία</a:t>
          </a:r>
        </a:p>
      </dsp:txBody>
      <dsp:txXfrm>
        <a:off x="1636981" y="3590787"/>
        <a:ext cx="1112750" cy="955329"/>
      </dsp:txXfrm>
    </dsp:sp>
    <dsp:sp modelId="{A240ACC4-00E6-4221-A9ED-3C1134F5DAF9}">
      <dsp:nvSpPr>
        <dsp:cNvPr id="0" name=""/>
        <dsp:cNvSpPr/>
      </dsp:nvSpPr>
      <dsp:spPr>
        <a:xfrm>
          <a:off x="1425767" y="3995326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56243A-0586-4A65-8150-AB6E4390239B}">
      <dsp:nvSpPr>
        <dsp:cNvPr id="0" name=""/>
        <dsp:cNvSpPr/>
      </dsp:nvSpPr>
      <dsp:spPr>
        <a:xfrm>
          <a:off x="0" y="2611282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24984C-8C77-4AD1-8713-B1FC49C46BDC}">
      <dsp:nvSpPr>
        <dsp:cNvPr id="0" name=""/>
        <dsp:cNvSpPr/>
      </dsp:nvSpPr>
      <dsp:spPr>
        <a:xfrm>
          <a:off x="1104371" y="3811499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426E5-D432-4769-8046-1E50C7885505}">
      <dsp:nvSpPr>
        <dsp:cNvPr id="0" name=""/>
        <dsp:cNvSpPr/>
      </dsp:nvSpPr>
      <dsp:spPr>
        <a:xfrm>
          <a:off x="2774605" y="2606862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Συνήθως η περιοχή εμφάνισης δεν είναι η πηγή δημιουργίας</a:t>
          </a:r>
        </a:p>
      </dsp:txBody>
      <dsp:txXfrm>
        <a:off x="3024284" y="2821219"/>
        <a:ext cx="1112750" cy="955329"/>
      </dsp:txXfrm>
    </dsp:sp>
    <dsp:sp modelId="{DE476BFB-2B96-45FC-8F10-DB3F5B906C19}">
      <dsp:nvSpPr>
        <dsp:cNvPr id="0" name=""/>
        <dsp:cNvSpPr/>
      </dsp:nvSpPr>
      <dsp:spPr>
        <a:xfrm>
          <a:off x="3884105" y="3804131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5ACEB-7DBD-477B-8832-CAEBA613051F}">
      <dsp:nvSpPr>
        <dsp:cNvPr id="0" name=""/>
        <dsp:cNvSpPr/>
      </dsp:nvSpPr>
      <dsp:spPr>
        <a:xfrm>
          <a:off x="4161052" y="3373482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9C0B4-1515-43D7-B456-E5FA4E0AF8CF}">
      <dsp:nvSpPr>
        <dsp:cNvPr id="0" name=""/>
        <dsp:cNvSpPr/>
      </dsp:nvSpPr>
      <dsp:spPr>
        <a:xfrm>
          <a:off x="4200372" y="3989431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D7EB1-F4EE-4BB0-9F8D-BF5A871789DB}">
      <dsp:nvSpPr>
        <dsp:cNvPr id="0" name=""/>
        <dsp:cNvSpPr/>
      </dsp:nvSpPr>
      <dsp:spPr>
        <a:xfrm>
          <a:off x="1387302" y="1846135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Εξαπλώνονται τάχιστα</a:t>
          </a:r>
        </a:p>
      </dsp:txBody>
      <dsp:txXfrm>
        <a:off x="1636981" y="2060492"/>
        <a:ext cx="1112750" cy="955329"/>
      </dsp:txXfrm>
    </dsp:sp>
    <dsp:sp modelId="{C02CB628-2950-46CA-A018-39859BE68246}">
      <dsp:nvSpPr>
        <dsp:cNvPr id="0" name=""/>
        <dsp:cNvSpPr/>
      </dsp:nvSpPr>
      <dsp:spPr>
        <a:xfrm>
          <a:off x="2491674" y="1872291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27D786-A411-434C-96AE-59B5A1056045}">
      <dsp:nvSpPr>
        <dsp:cNvPr id="0" name=""/>
        <dsp:cNvSpPr/>
      </dsp:nvSpPr>
      <dsp:spPr>
        <a:xfrm>
          <a:off x="2774605" y="1076567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A45525-2E96-4006-81DE-7388C6E204DC}">
      <dsp:nvSpPr>
        <dsp:cNvPr id="0" name=""/>
        <dsp:cNvSpPr/>
      </dsp:nvSpPr>
      <dsp:spPr>
        <a:xfrm>
          <a:off x="2819908" y="1689937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000E28-E20A-4801-8A1C-CC3E7194072A}">
      <dsp:nvSpPr>
        <dsp:cNvPr id="0" name=""/>
        <dsp:cNvSpPr/>
      </dsp:nvSpPr>
      <dsp:spPr>
        <a:xfrm>
          <a:off x="4161052" y="1843188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Επηρεάζονται από άλλες διεργασίες στη θάλασσα</a:t>
          </a:r>
        </a:p>
      </dsp:txBody>
      <dsp:txXfrm>
        <a:off x="4410731" y="2057545"/>
        <a:ext cx="1112750" cy="955329"/>
      </dsp:txXfrm>
    </dsp:sp>
    <dsp:sp modelId="{036E34BB-22A3-4FDD-A487-529173BA4E23}">
      <dsp:nvSpPr>
        <dsp:cNvPr id="0" name=""/>
        <dsp:cNvSpPr/>
      </dsp:nvSpPr>
      <dsp:spPr>
        <a:xfrm>
          <a:off x="5556048" y="2456558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4CE17F-B213-43F3-8208-0DC0C6BC249F}">
      <dsp:nvSpPr>
        <dsp:cNvPr id="0" name=""/>
        <dsp:cNvSpPr/>
      </dsp:nvSpPr>
      <dsp:spPr>
        <a:xfrm>
          <a:off x="5548355" y="2621229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 l="-14000" r="-14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4C4765-85C1-4C55-9F43-CED52F289FEA}">
      <dsp:nvSpPr>
        <dsp:cNvPr id="0" name=""/>
        <dsp:cNvSpPr/>
      </dsp:nvSpPr>
      <dsp:spPr>
        <a:xfrm>
          <a:off x="5862913" y="2646279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E5307-774D-4BB4-B325-3BAD19693ED6}">
      <dsp:nvSpPr>
        <dsp:cNvPr id="0" name=""/>
        <dsp:cNvSpPr/>
      </dsp:nvSpPr>
      <dsp:spPr>
        <a:xfrm>
          <a:off x="5542697" y="1082818"/>
          <a:ext cx="1612108" cy="13840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Παρουσιάζουν χρονική υστέρηση</a:t>
          </a:r>
        </a:p>
      </dsp:txBody>
      <dsp:txXfrm>
        <a:off x="5792376" y="1297175"/>
        <a:ext cx="1112750" cy="955329"/>
      </dsp:txXfrm>
    </dsp:sp>
    <dsp:sp modelId="{2F63DF67-D293-45D5-8A96-1A036E5AB5BB}">
      <dsp:nvSpPr>
        <dsp:cNvPr id="0" name=""/>
        <dsp:cNvSpPr/>
      </dsp:nvSpPr>
      <dsp:spPr>
        <a:xfrm>
          <a:off x="6943351" y="1711672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E1BC9-37AC-4A6B-AB86-766570A8C5AD}">
      <dsp:nvSpPr>
        <dsp:cNvPr id="0" name=""/>
        <dsp:cNvSpPr/>
      </dsp:nvSpPr>
      <dsp:spPr>
        <a:xfrm>
          <a:off x="6935658" y="1863449"/>
          <a:ext cx="1612108" cy="13840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53AA46-5D78-43AF-8890-457EAED2E2BB}">
      <dsp:nvSpPr>
        <dsp:cNvPr id="0" name=""/>
        <dsp:cNvSpPr/>
      </dsp:nvSpPr>
      <dsp:spPr>
        <a:xfrm>
          <a:off x="7257054" y="1894394"/>
          <a:ext cx="188050" cy="1620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787BD-63C7-467E-A5E0-0994467ECC76}">
      <dsp:nvSpPr>
        <dsp:cNvPr id="0" name=""/>
        <dsp:cNvSpPr/>
      </dsp:nvSpPr>
      <dsp:spPr>
        <a:xfrm>
          <a:off x="1607830" y="0"/>
          <a:ext cx="1959111" cy="1088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Πριν κάποια χρόνια</a:t>
          </a:r>
        </a:p>
      </dsp:txBody>
      <dsp:txXfrm>
        <a:off x="1639708" y="31878"/>
        <a:ext cx="1895355" cy="1024639"/>
      </dsp:txXfrm>
    </dsp:sp>
    <dsp:sp modelId="{DD2C32F7-8803-458C-9391-0CB0A57F28B9}">
      <dsp:nvSpPr>
        <dsp:cNvPr id="0" name=""/>
        <dsp:cNvSpPr/>
      </dsp:nvSpPr>
      <dsp:spPr>
        <a:xfrm rot="5400000">
          <a:off x="2383311" y="1115605"/>
          <a:ext cx="408148" cy="489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 rot="-5400000">
        <a:off x="2440452" y="1156419"/>
        <a:ext cx="293867" cy="285704"/>
      </dsp:txXfrm>
    </dsp:sp>
    <dsp:sp modelId="{2232F6FA-056E-4592-BA65-2C58D18BF8C4}">
      <dsp:nvSpPr>
        <dsp:cNvPr id="0" name=""/>
        <dsp:cNvSpPr/>
      </dsp:nvSpPr>
      <dsp:spPr>
        <a:xfrm>
          <a:off x="1607830" y="1632592"/>
          <a:ext cx="1959111" cy="1088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Περιορισμός στην πληροφορία</a:t>
          </a:r>
        </a:p>
      </dsp:txBody>
      <dsp:txXfrm>
        <a:off x="1639708" y="1664470"/>
        <a:ext cx="1895355" cy="1024639"/>
      </dsp:txXfrm>
    </dsp:sp>
    <dsp:sp modelId="{25719E77-6F0F-4F23-8D53-4B03D76F53CD}">
      <dsp:nvSpPr>
        <dsp:cNvPr id="0" name=""/>
        <dsp:cNvSpPr/>
      </dsp:nvSpPr>
      <dsp:spPr>
        <a:xfrm rot="5400000">
          <a:off x="2383311" y="2748198"/>
          <a:ext cx="408148" cy="489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 rot="-5400000">
        <a:off x="2440452" y="2789012"/>
        <a:ext cx="293867" cy="285704"/>
      </dsp:txXfrm>
    </dsp:sp>
    <dsp:sp modelId="{B91B8DE0-F7A6-4692-A0BC-9DDAD2CD46F2}">
      <dsp:nvSpPr>
        <dsp:cNvPr id="0" name=""/>
        <dsp:cNvSpPr/>
      </dsp:nvSpPr>
      <dsp:spPr>
        <a:xfrm>
          <a:off x="1607830" y="3265185"/>
          <a:ext cx="1959111" cy="1088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Αποτέλεσμα ?</a:t>
          </a:r>
        </a:p>
      </dsp:txBody>
      <dsp:txXfrm>
        <a:off x="1639708" y="3297063"/>
        <a:ext cx="1895355" cy="10246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787BD-63C7-467E-A5E0-0994467ECC76}">
      <dsp:nvSpPr>
        <dsp:cNvPr id="0" name=""/>
        <dsp:cNvSpPr/>
      </dsp:nvSpPr>
      <dsp:spPr>
        <a:xfrm>
          <a:off x="1487823" y="0"/>
          <a:ext cx="1915524" cy="1064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Σήμερα</a:t>
          </a:r>
        </a:p>
      </dsp:txBody>
      <dsp:txXfrm>
        <a:off x="1518992" y="31169"/>
        <a:ext cx="1853186" cy="1001842"/>
      </dsp:txXfrm>
    </dsp:sp>
    <dsp:sp modelId="{DD2C32F7-8803-458C-9391-0CB0A57F28B9}">
      <dsp:nvSpPr>
        <dsp:cNvPr id="0" name=""/>
        <dsp:cNvSpPr/>
      </dsp:nvSpPr>
      <dsp:spPr>
        <a:xfrm rot="5400000">
          <a:off x="2246051" y="1090785"/>
          <a:ext cx="399067" cy="478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000" kern="1200"/>
        </a:p>
      </dsp:txBody>
      <dsp:txXfrm rot="-5400000">
        <a:off x="2301920" y="1130692"/>
        <a:ext cx="287329" cy="279347"/>
      </dsp:txXfrm>
    </dsp:sp>
    <dsp:sp modelId="{2232F6FA-056E-4592-BA65-2C58D18BF8C4}">
      <dsp:nvSpPr>
        <dsp:cNvPr id="0" name=""/>
        <dsp:cNvSpPr/>
      </dsp:nvSpPr>
      <dsp:spPr>
        <a:xfrm>
          <a:off x="1487823" y="1596270"/>
          <a:ext cx="1915524" cy="1064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 err="1"/>
            <a:t>Υπερ</a:t>
          </a:r>
          <a:r>
            <a:rPr lang="el-GR" sz="2000" kern="1200" dirty="0"/>
            <a:t>-πληροφορία</a:t>
          </a:r>
        </a:p>
      </dsp:txBody>
      <dsp:txXfrm>
        <a:off x="1518992" y="1627439"/>
        <a:ext cx="1853186" cy="1001842"/>
      </dsp:txXfrm>
    </dsp:sp>
    <dsp:sp modelId="{25719E77-6F0F-4F23-8D53-4B03D76F53CD}">
      <dsp:nvSpPr>
        <dsp:cNvPr id="0" name=""/>
        <dsp:cNvSpPr/>
      </dsp:nvSpPr>
      <dsp:spPr>
        <a:xfrm rot="5400000">
          <a:off x="2246051" y="2687055"/>
          <a:ext cx="399067" cy="478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000" kern="1200"/>
        </a:p>
      </dsp:txBody>
      <dsp:txXfrm rot="-5400000">
        <a:off x="2301920" y="2726962"/>
        <a:ext cx="287329" cy="279347"/>
      </dsp:txXfrm>
    </dsp:sp>
    <dsp:sp modelId="{B91B8DE0-F7A6-4692-A0BC-9DDAD2CD46F2}">
      <dsp:nvSpPr>
        <dsp:cNvPr id="0" name=""/>
        <dsp:cNvSpPr/>
      </dsp:nvSpPr>
      <dsp:spPr>
        <a:xfrm>
          <a:off x="1487823" y="3192541"/>
          <a:ext cx="1915524" cy="1064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Αποτέλεσμα ?</a:t>
          </a:r>
        </a:p>
      </dsp:txBody>
      <dsp:txXfrm>
        <a:off x="1518992" y="3223710"/>
        <a:ext cx="1853186" cy="1001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6FF0E-DAD8-4323-8C8E-C8DB523F0579}" type="datetimeFigureOut">
              <a:rPr lang="el-GR" smtClean="0"/>
              <a:t>9/7/2023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E337D-95D3-4A29-AE9D-B9E5620125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5E337D-95D3-4A29-AE9D-B9E5620125CB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7153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5E337D-95D3-4A29-AE9D-B9E5620125CB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5016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FC336E-49E5-46D9-B0CF-014D1289A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0AC3A0F-FF71-4A4B-AB99-06545F99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D44566E-4BDB-4FEE-95EC-5B752F9C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C510-0E47-45B7-B810-9B2CD56A7ADB}" type="datetime1">
              <a:rPr lang="el-GR" smtClean="0"/>
              <a:t>9/7/2023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1CEF8D5-4264-4FFF-A1EB-ACA713883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FD3CDCB-93ED-486A-BE55-F7852ECE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98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81CF46-0FF0-4CDD-934A-AB5CB0355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FB6351-3E52-4405-8DE7-86DF072EE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081FF41-C78A-4AEB-BCE2-8787C4155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33B8-0F88-47A1-9DAF-D424B01CF9D5}" type="datetime1">
              <a:rPr lang="el-GR" smtClean="0"/>
              <a:t>9/7/2023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03AB2F4-1A46-472F-B319-DFFFD4D4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2878DB0-90E2-4DBB-8EDC-F1A0A9A7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580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9CAE30-527D-4549-B678-09E00CBC3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FA48DDA-5D33-4F52-A277-CA33DC458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B6F05FD-950E-4BDA-875C-4A3803048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40ED-9DEB-43B7-B7BB-D77990A20D84}" type="datetime1">
              <a:rPr lang="el-GR" smtClean="0"/>
              <a:t>9/7/2023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B45ECF-BAF4-408D-9825-ACDE3743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42214EC-3C8E-47B7-855C-EC0E09F5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984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19902C-F586-4608-8451-46B8B9765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55A35B-AA96-487C-A9ED-AF3FEC42E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265974F-19CB-4C76-B968-87391254D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5100DB-FC32-4271-B789-3927B25A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467C-C68E-46E1-9145-494990E973C3}" type="datetime1">
              <a:rPr lang="el-GR" smtClean="0"/>
              <a:t>9/7/2023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EAFF62F-B9A3-4C95-82C2-66F7C61F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9F6D066-C8DB-4561-926F-8E3EBB384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737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274AA-97C9-4F37-BB3C-F9267DF28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33954FB-F47B-4CE8-A154-8F39CF3B5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3FF1787-2931-48D2-A683-330CD5FF3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1074274-8BC1-4AB7-96E1-647A79A00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4F08820-6025-4D6F-9B91-5477D76BB6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8111964-2282-4DD5-8106-15D3CC512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FC38-6845-45DF-8503-2C3961A6B92F}" type="datetime1">
              <a:rPr lang="el-GR" smtClean="0"/>
              <a:t>9/7/2023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5E4F4257-9E0C-4132-9845-D36A7B956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E576B12-B864-4159-AB0C-431BCFA7E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504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A26667-852A-4A7E-9961-F1825864B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58A6F9A-82AB-4881-A71D-73E67D10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7CD4-7FBE-48F9-89BB-68F60DDF55FB}" type="datetime1">
              <a:rPr lang="el-GR" smtClean="0"/>
              <a:t>9/7/2023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5E4000D-B590-4C2E-885F-6BA8C556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FE9D4CF-5C44-4CCA-8F34-F42194CD8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200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8171A9-E0A3-4A24-A3D3-E1F15840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4075-107E-475E-8C8D-DFE0E247E517}" type="datetime1">
              <a:rPr lang="el-GR" smtClean="0"/>
              <a:t>9/7/2023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F7EA100-07B7-4A8C-8C74-C61F70191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74132BC-3D19-4389-BB8C-CB3F71F34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187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09B95D-8102-4BE7-B747-AF322522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8DE948-27B0-454A-B3C5-E1F0BF91E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DAFF53E-06DF-4631-851C-349D44620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21F8F6D-9E4F-4BEF-B9FB-F602BADBD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D454-D808-4230-9443-6987B0A3BF51}" type="datetime1">
              <a:rPr lang="el-GR" smtClean="0"/>
              <a:t>9/7/2023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59885BD-9C1E-4BB3-B9EA-7F8ADCDA6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F8D8740-26BD-4F53-8944-FE6267BE2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418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A8DBCB-94E3-44EA-B7CA-E9F31980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D03ABB0-9264-49C8-A208-463029582A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A1F6353-75A5-4171-B70A-8702D223E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8A693EC-E749-47C6-BDCE-3B4BBD229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457D2-0710-4FF4-9712-6509BB762B75}" type="datetime1">
              <a:rPr lang="el-GR" smtClean="0"/>
              <a:t>9/7/2023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69208EE-8AE6-40AC-837C-9F9E49F3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71C8AD2-2EA0-4CCA-A69F-588373D8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600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23B285-5CF2-4BC1-AE01-8474B92C5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86CA786-5C61-40AD-953A-7A8BFF0FD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D10C11F-72D2-443C-8B8F-39E9E38D8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DF4E4-66B7-4581-A919-C69482F8C9A5}" type="datetime1">
              <a:rPr lang="el-GR" smtClean="0"/>
              <a:t>9/7/2023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B2A64D3-1B22-410E-A865-A029B09D9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7ED06DE-7B71-47C5-99C7-3EA5C722F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532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49E59FEE-61B8-4711-A554-5F211383B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7792BC1-8DFA-4FC2-94D6-CA5C9C1AB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91070F5-DCA9-42DE-A3FA-FCC41FE64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F71ED-4742-478C-8812-1516328E823D}" type="datetime1">
              <a:rPr lang="el-GR" smtClean="0"/>
              <a:t>9/7/2023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206604D-7AC8-4E5E-94D2-B820BE406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413852E-7313-4A62-BB2F-C9A9F9EDE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9325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85D5186-5710-42E4-B4E2-A824EEB21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EF66ABB-F313-48F2-AB5E-45AC57726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C5CE0B6-D28D-4FE8-AA18-CE7C30A49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40496-9FAA-4046-BF33-4543D1475E5B}" type="datetime1">
              <a:rPr lang="el-GR" smtClean="0"/>
              <a:t>9/7/2023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ED4B165-E84C-44E5-BC6C-800D39D80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BF414A6-2956-489F-8CF8-876C4474E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B06BF-A30F-4E0B-B84B-EEDC520DE1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692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jpg"/><Relationship Id="rId4" Type="http://schemas.openxmlformats.org/officeDocument/2006/relationships/hyperlink" Target="mailto:kkoukaras@certh.g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2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openxmlformats.org/officeDocument/2006/relationships/image" Target="../media/image25.svg"/><Relationship Id="rId2" Type="http://schemas.openxmlformats.org/officeDocument/2006/relationships/image" Target="../media/image6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3.svg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emf"/><Relationship Id="rId7" Type="http://schemas.openxmlformats.org/officeDocument/2006/relationships/image" Target="../media/image3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25.svg"/><Relationship Id="rId5" Type="http://schemas.openxmlformats.org/officeDocument/2006/relationships/image" Target="../media/image28.png"/><Relationship Id="rId10" Type="http://schemas.openxmlformats.org/officeDocument/2006/relationships/image" Target="../media/image24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5" Type="http://schemas.openxmlformats.org/officeDocument/2006/relationships/image" Target="../media/image3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ab.certh.gr/" TargetMode="External"/><Relationship Id="rId13" Type="http://schemas.openxmlformats.org/officeDocument/2006/relationships/image" Target="../media/image43.jpeg"/><Relationship Id="rId18" Type="http://schemas.openxmlformats.org/officeDocument/2006/relationships/hyperlink" Target="mailto:sdidos@certh.gr" TargetMode="External"/><Relationship Id="rId3" Type="http://schemas.openxmlformats.org/officeDocument/2006/relationships/hyperlink" Target="mailto:kkoukaras@certh.gr" TargetMode="External"/><Relationship Id="rId21" Type="http://schemas.openxmlformats.org/officeDocument/2006/relationships/image" Target="../media/image49.png"/><Relationship Id="rId7" Type="http://schemas.openxmlformats.org/officeDocument/2006/relationships/hyperlink" Target="https://www.certh.gr/" TargetMode="External"/><Relationship Id="rId12" Type="http://schemas.openxmlformats.org/officeDocument/2006/relationships/image" Target="../media/image42.jpeg"/><Relationship Id="rId17" Type="http://schemas.openxmlformats.org/officeDocument/2006/relationships/image" Target="../media/image46.jpg"/><Relationship Id="rId2" Type="http://schemas.openxmlformats.org/officeDocument/2006/relationships/hyperlink" Target="mailto:argiriou@certh.gr" TargetMode="External"/><Relationship Id="rId16" Type="http://schemas.openxmlformats.org/officeDocument/2006/relationships/hyperlink" Target="mailto:nmougiou@certh.gr" TargetMode="External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datsoureki@certh.gr" TargetMode="External"/><Relationship Id="rId11" Type="http://schemas.openxmlformats.org/officeDocument/2006/relationships/image" Target="../media/image41.jpeg"/><Relationship Id="rId5" Type="http://schemas.openxmlformats.org/officeDocument/2006/relationships/hyperlink" Target="mailto:kyritsimaria@certh.gr" TargetMode="External"/><Relationship Id="rId15" Type="http://schemas.openxmlformats.org/officeDocument/2006/relationships/image" Target="../media/image45.jpeg"/><Relationship Id="rId10" Type="http://schemas.openxmlformats.org/officeDocument/2006/relationships/hyperlink" Target="mailto:george.tsiolas@certh.gr" TargetMode="External"/><Relationship Id="rId19" Type="http://schemas.openxmlformats.org/officeDocument/2006/relationships/image" Target="../media/image47.jpg"/><Relationship Id="rId4" Type="http://schemas.openxmlformats.org/officeDocument/2006/relationships/hyperlink" Target="mailto:sofia_micha28@certh.gr" TargetMode="External"/><Relationship Id="rId9" Type="http://schemas.openxmlformats.org/officeDocument/2006/relationships/image" Target="../media/image40.png"/><Relationship Id="rId14" Type="http://schemas.openxmlformats.org/officeDocument/2006/relationships/image" Target="../media/image44.jpeg"/><Relationship Id="rId22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CFE58BAA-30D1-45C6-BC3D-B50267319186}"/>
              </a:ext>
            </a:extLst>
          </p:cNvPr>
          <p:cNvGrpSpPr/>
          <p:nvPr/>
        </p:nvGrpSpPr>
        <p:grpSpPr>
          <a:xfrm>
            <a:off x="5945033" y="4324151"/>
            <a:ext cx="3964503" cy="2123639"/>
            <a:chOff x="5810981" y="4071086"/>
            <a:chExt cx="3964503" cy="2123639"/>
          </a:xfrm>
        </p:grpSpPr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78B8E832-6474-4E54-8720-8B807B200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0844" y="5253636"/>
              <a:ext cx="1716259" cy="941089"/>
            </a:xfrm>
            <a:prstGeom prst="rect">
              <a:avLst/>
            </a:prstGeom>
          </p:spPr>
        </p:pic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14BEFF66-77D8-4962-B7B0-90636F08C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981" y="4071086"/>
              <a:ext cx="3964503" cy="1169734"/>
            </a:xfrm>
            <a:prstGeom prst="rect">
              <a:avLst/>
            </a:prstGeom>
          </p:spPr>
        </p:pic>
      </p:grpSp>
      <p:sp>
        <p:nvSpPr>
          <p:cNvPr id="15" name="Θέση αριθμού διαφάνειας 14">
            <a:extLst>
              <a:ext uri="{FF2B5EF4-FFF2-40B4-BE49-F238E27FC236}">
                <a16:creationId xmlns:a16="http://schemas.microsoft.com/office/drawing/2014/main" id="{36690886-E4BA-4F8D-8D7F-FFFF3D23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1280" y="6356350"/>
            <a:ext cx="2743200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</a:t>
            </a:fld>
            <a:endParaRPr lang="el-GR" sz="11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0DA4CF8F-63DD-462A-96AB-230DF47A0486}"/>
              </a:ext>
            </a:extLst>
          </p:cNvPr>
          <p:cNvSpPr/>
          <p:nvPr/>
        </p:nvSpPr>
        <p:spPr>
          <a:xfrm>
            <a:off x="3666941" y="3390545"/>
            <a:ext cx="8514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l-GR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Κων/νος </a:t>
            </a:r>
            <a:r>
              <a:rPr lang="el-GR" dirty="0" err="1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Κουκάρας</a:t>
            </a:r>
            <a:r>
              <a:rPr lang="el-GR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Βιολόγος</a:t>
            </a:r>
            <a:endParaRPr lang="el-GR" b="1" baseline="30000" dirty="0">
              <a:solidFill>
                <a:srgbClr val="1F497D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l-GR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Ινστιτούτο Εφαρμοσμένων </a:t>
            </a:r>
            <a:r>
              <a:rPr lang="el-GR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Βιοεπιστημών</a:t>
            </a:r>
            <a:r>
              <a:rPr lang="el-GR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(ΙΝΕΒ), ΕΚΕΤΑ (</a:t>
            </a:r>
            <a:r>
              <a:rPr lang="en-US" sz="13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kkoukaras@certh.gr</a:t>
            </a:r>
            <a:r>
              <a:rPr lang="el-GR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55916852-B1C2-4F78-851F-80E9F7077752}"/>
              </a:ext>
            </a:extLst>
          </p:cNvPr>
          <p:cNvSpPr txBox="1">
            <a:spLocks noChangeArrowheads="1"/>
          </p:cNvSpPr>
          <p:nvPr/>
        </p:nvSpPr>
        <p:spPr>
          <a:xfrm>
            <a:off x="3951422" y="1597551"/>
            <a:ext cx="8027218" cy="159777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defRPr/>
            </a:pPr>
            <a:r>
              <a:rPr lang="el-GR" sz="3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 ρόλος των νέων τεχνολογιών, ως εργαλείο πρόβλεψης και έγκαιρης ενημέρωσης φαινομένων στις προστατευόμενες περιοχές σε σχέση με τις ανθρώπινες δραστηριότητες</a:t>
            </a:r>
            <a:endParaRPr lang="en-GB" sz="3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83DB31AF-E8E6-4E9C-87E9-E7FB4C78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942" y="6153354"/>
            <a:ext cx="1809298" cy="365125"/>
          </a:xfrm>
        </p:spPr>
        <p:txBody>
          <a:bodyPr/>
          <a:lstStyle/>
          <a:p>
            <a:r>
              <a:rPr lang="el-GR" sz="1100" dirty="0">
                <a:solidFill>
                  <a:schemeClr val="tx1"/>
                </a:solidFill>
              </a:rPr>
              <a:t>Θεσσαλονίκη</a:t>
            </a:r>
            <a:r>
              <a:rPr lang="en-GB" sz="1100" dirty="0">
                <a:solidFill>
                  <a:schemeClr val="tx1"/>
                </a:solidFill>
              </a:rPr>
              <a:t>, </a:t>
            </a:r>
            <a:r>
              <a:rPr lang="el-GR" sz="1100" dirty="0">
                <a:solidFill>
                  <a:schemeClr val="tx1"/>
                </a:solidFill>
              </a:rPr>
              <a:t>10.7.2023</a:t>
            </a:r>
          </a:p>
        </p:txBody>
      </p:sp>
      <p:pic>
        <p:nvPicPr>
          <p:cNvPr id="20" name="Εικόνα 19" descr="Εικόνα που περιέχει κείμενο, γραφιστική, νερό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71F681AC-5246-4E4E-B1BA-6ADA273A50E5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0"/>
          <a:stretch/>
        </p:blipFill>
        <p:spPr bwMode="auto">
          <a:xfrm>
            <a:off x="9432235" y="-104221"/>
            <a:ext cx="2749584" cy="1205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B44C7335-D515-49A3-BB2B-00FE8BBB5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1784" y="107926"/>
            <a:ext cx="1228255" cy="869671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76CA8F80-E5A0-46D6-B53E-8EE1C33089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306334" y="-38456"/>
            <a:ext cx="10045565" cy="690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61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2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615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Θεσσαλονίκη, 10</a:t>
            </a:r>
            <a:r>
              <a:rPr lang="el-GR" dirty="0"/>
              <a:t>.7.2023</a:t>
            </a: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8C9C3FE3-350D-47CA-94F3-CE101EEA353B}"/>
              </a:ext>
            </a:extLst>
          </p:cNvPr>
          <p:cNvSpPr txBox="1">
            <a:spLocks/>
          </p:cNvSpPr>
          <p:nvPr/>
        </p:nvSpPr>
        <p:spPr>
          <a:xfrm>
            <a:off x="1899290" y="306115"/>
            <a:ext cx="6673516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Τότε μάλλον είναι αργά..</a:t>
            </a:r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11" name="17 - Ομάδα">
            <a:extLst>
              <a:ext uri="{FF2B5EF4-FFF2-40B4-BE49-F238E27FC236}">
                <a16:creationId xmlns:a16="http://schemas.microsoft.com/office/drawing/2014/main" id="{134FFADD-6DE9-460F-AE26-456D97B01777}"/>
              </a:ext>
            </a:extLst>
          </p:cNvPr>
          <p:cNvGrpSpPr/>
          <p:nvPr/>
        </p:nvGrpSpPr>
        <p:grpSpPr>
          <a:xfrm>
            <a:off x="462184" y="1124888"/>
            <a:ext cx="7825769" cy="2141850"/>
            <a:chOff x="213531" y="1197076"/>
            <a:chExt cx="7825769" cy="2141850"/>
          </a:xfrm>
        </p:grpSpPr>
        <p:sp>
          <p:nvSpPr>
            <p:cNvPr id="12" name="16 - Ορθογώνιο">
              <a:extLst>
                <a:ext uri="{FF2B5EF4-FFF2-40B4-BE49-F238E27FC236}">
                  <a16:creationId xmlns:a16="http://schemas.microsoft.com/office/drawing/2014/main" id="{0AE68BAE-8CDE-4EFB-845B-38CDDC92071C}"/>
                </a:ext>
              </a:extLst>
            </p:cNvPr>
            <p:cNvSpPr/>
            <p:nvPr/>
          </p:nvSpPr>
          <p:spPr>
            <a:xfrm>
              <a:off x="213531" y="3000372"/>
              <a:ext cx="78257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l-GR" sz="1600" dirty="0">
                  <a:solidFill>
                    <a:schemeClr val="accent1">
                      <a:lumMod val="75000"/>
                    </a:schemeClr>
                  </a:solidFill>
                </a:rPr>
                <a:t>Βλεννώδεις μάζες</a:t>
              </a: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265F60A6-8720-4E51-AAD2-0EA4D30F3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3531" y="1197076"/>
              <a:ext cx="2600325" cy="176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12" descr="Σχετική εικόνα">
              <a:extLst>
                <a:ext uri="{FF2B5EF4-FFF2-40B4-BE49-F238E27FC236}">
                  <a16:creationId xmlns:a16="http://schemas.microsoft.com/office/drawing/2014/main" id="{C34A3751-A2CE-4E6D-AA59-1D57F6A063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800" y="1214422"/>
              <a:ext cx="2738442" cy="1744779"/>
            </a:xfrm>
            <a:prstGeom prst="rect">
              <a:avLst/>
            </a:prstGeom>
            <a:noFill/>
          </p:spPr>
        </p:pic>
      </p:grpSp>
      <p:grpSp>
        <p:nvGrpSpPr>
          <p:cNvPr id="19" name="23 - Ομάδα">
            <a:extLst>
              <a:ext uri="{FF2B5EF4-FFF2-40B4-BE49-F238E27FC236}">
                <a16:creationId xmlns:a16="http://schemas.microsoft.com/office/drawing/2014/main" id="{F40660CB-DAC8-4C5B-ACE7-914F40301775}"/>
              </a:ext>
            </a:extLst>
          </p:cNvPr>
          <p:cNvGrpSpPr/>
          <p:nvPr/>
        </p:nvGrpSpPr>
        <p:grpSpPr>
          <a:xfrm>
            <a:off x="462184" y="3545518"/>
            <a:ext cx="5392458" cy="2069912"/>
            <a:chOff x="5371466" y="3786190"/>
            <a:chExt cx="5392458" cy="2069912"/>
          </a:xfrm>
        </p:grpSpPr>
        <p:pic>
          <p:nvPicPr>
            <p:cNvPr id="20" name="Picture 6" descr="G:\pc_kostas\koukaras\noctiluca bloom.jpg">
              <a:extLst>
                <a:ext uri="{FF2B5EF4-FFF2-40B4-BE49-F238E27FC236}">
                  <a16:creationId xmlns:a16="http://schemas.microsoft.com/office/drawing/2014/main" id="{644232D4-19CB-4EA6-ACA3-CE7C23DC3A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71467" y="3786190"/>
              <a:ext cx="2286016" cy="1714512"/>
            </a:xfrm>
            <a:prstGeom prst="rect">
              <a:avLst/>
            </a:prstGeom>
            <a:noFill/>
          </p:spPr>
        </p:pic>
        <p:sp>
          <p:nvSpPr>
            <p:cNvPr id="21" name="22 - Ορθογώνιο">
              <a:extLst>
                <a:ext uri="{FF2B5EF4-FFF2-40B4-BE49-F238E27FC236}">
                  <a16:creationId xmlns:a16="http://schemas.microsoft.com/office/drawing/2014/main" id="{12DF235F-FDB4-411A-B5F0-21B6F862EF44}"/>
                </a:ext>
              </a:extLst>
            </p:cNvPr>
            <p:cNvSpPr/>
            <p:nvPr/>
          </p:nvSpPr>
          <p:spPr>
            <a:xfrm>
              <a:off x="5371466" y="5517548"/>
              <a:ext cx="539245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l-GR" sz="1600" dirty="0">
                  <a:solidFill>
                    <a:schemeClr val="accent1">
                      <a:lumMod val="75000"/>
                    </a:schemeClr>
                  </a:solidFill>
                </a:rPr>
                <a:t>Ερυθρά παλίρροια</a:t>
              </a:r>
            </a:p>
          </p:txBody>
        </p:sp>
      </p:grp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EDA26D8-66DE-42BB-9C14-FCBDFEA306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32140" y="848547"/>
            <a:ext cx="1762125" cy="23495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5CCF91AD-E71D-4F69-9279-DB681B6454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798" y="3541881"/>
            <a:ext cx="3029844" cy="1704976"/>
          </a:xfrm>
          <a:prstGeom prst="rect">
            <a:avLst/>
          </a:prstGeom>
        </p:spPr>
      </p:pic>
      <p:sp>
        <p:nvSpPr>
          <p:cNvPr id="24" name="24 - Ορθογώνιο">
            <a:extLst>
              <a:ext uri="{FF2B5EF4-FFF2-40B4-BE49-F238E27FC236}">
                <a16:creationId xmlns:a16="http://schemas.microsoft.com/office/drawing/2014/main" id="{04AE9098-D69A-4CD8-BE9C-F885FFAB20EA}"/>
              </a:ext>
            </a:extLst>
          </p:cNvPr>
          <p:cNvSpPr/>
          <p:nvPr/>
        </p:nvSpPr>
        <p:spPr>
          <a:xfrm>
            <a:off x="6214814" y="5278844"/>
            <a:ext cx="26765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solidFill>
                  <a:schemeClr val="accent1">
                    <a:lumMod val="75000"/>
                  </a:schemeClr>
                </a:solidFill>
              </a:rPr>
              <a:t>Μαζικοί θάνατοι</a:t>
            </a: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1F0DEC25-5BB2-4AEA-B394-BF20F4DAA1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4211" y="3551279"/>
            <a:ext cx="2564730" cy="1708751"/>
          </a:xfrm>
          <a:prstGeom prst="rect">
            <a:avLst/>
          </a:prstGeom>
        </p:spPr>
      </p:pic>
      <p:sp>
        <p:nvSpPr>
          <p:cNvPr id="26" name="24 - Ορθογώνιο">
            <a:extLst>
              <a:ext uri="{FF2B5EF4-FFF2-40B4-BE49-F238E27FC236}">
                <a16:creationId xmlns:a16="http://schemas.microsoft.com/office/drawing/2014/main" id="{257DFBB4-0449-4416-8E93-1B5145E79C5F}"/>
              </a:ext>
            </a:extLst>
          </p:cNvPr>
          <p:cNvSpPr/>
          <p:nvPr/>
        </p:nvSpPr>
        <p:spPr>
          <a:xfrm>
            <a:off x="9224211" y="5270824"/>
            <a:ext cx="2570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solidFill>
                  <a:schemeClr val="accent1">
                    <a:lumMod val="75000"/>
                  </a:schemeClr>
                </a:solidFill>
              </a:rPr>
              <a:t>Μείωση </a:t>
            </a:r>
            <a:r>
              <a:rPr lang="el-GR" sz="1600" dirty="0" err="1">
                <a:solidFill>
                  <a:schemeClr val="accent1">
                    <a:lumMod val="75000"/>
                  </a:schemeClr>
                </a:solidFill>
              </a:rPr>
              <a:t>ιχθυοαποθεμάτων</a:t>
            </a:r>
            <a:endParaRPr lang="el-GR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FD44893E-8D39-4041-B8F4-09D7947F27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0694" y="3541097"/>
            <a:ext cx="2557464" cy="1704976"/>
          </a:xfrm>
          <a:prstGeom prst="rect">
            <a:avLst/>
          </a:prstGeom>
        </p:spPr>
      </p:pic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AF05059A-54DA-48CD-9EAF-19DBF49DD2A4}"/>
              </a:ext>
            </a:extLst>
          </p:cNvPr>
          <p:cNvGrpSpPr/>
          <p:nvPr/>
        </p:nvGrpSpPr>
        <p:grpSpPr>
          <a:xfrm>
            <a:off x="8572806" y="1150907"/>
            <a:ext cx="3323388" cy="2075524"/>
            <a:chOff x="8572806" y="1150907"/>
            <a:chExt cx="3323388" cy="2075524"/>
          </a:xfrm>
        </p:grpSpPr>
        <p:sp>
          <p:nvSpPr>
            <p:cNvPr id="18" name="24 - Ορθογώνιο">
              <a:extLst>
                <a:ext uri="{FF2B5EF4-FFF2-40B4-BE49-F238E27FC236}">
                  <a16:creationId xmlns:a16="http://schemas.microsoft.com/office/drawing/2014/main" id="{3AA2EA23-5EF8-449A-B108-01BBF3166355}"/>
                </a:ext>
              </a:extLst>
            </p:cNvPr>
            <p:cNvSpPr/>
            <p:nvPr/>
          </p:nvSpPr>
          <p:spPr>
            <a:xfrm>
              <a:off x="8896238" y="2887877"/>
              <a:ext cx="267652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l-GR" sz="1600" dirty="0">
                  <a:solidFill>
                    <a:schemeClr val="accent1">
                      <a:lumMod val="75000"/>
                    </a:schemeClr>
                  </a:solidFill>
                </a:rPr>
                <a:t>Ρύπανση</a:t>
              </a:r>
            </a:p>
          </p:txBody>
        </p:sp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242EC8D8-A158-407A-AB4C-CA3798429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72806" y="1150907"/>
              <a:ext cx="3323388" cy="1744779"/>
            </a:xfrm>
            <a:prstGeom prst="rect">
              <a:avLst/>
            </a:prstGeom>
          </p:spPr>
        </p:pic>
      </p:grp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A9B7631E-4E6A-4109-874D-4A9EEEDBCDFB}"/>
              </a:ext>
            </a:extLst>
          </p:cNvPr>
          <p:cNvSpPr/>
          <p:nvPr/>
        </p:nvSpPr>
        <p:spPr>
          <a:xfrm>
            <a:off x="7033943" y="647356"/>
            <a:ext cx="2949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l-GR" dirty="0">
                <a:solidFill>
                  <a:srgbClr val="FF0000"/>
                </a:solidFill>
                <a:latin typeface="Calibri" pitchFamily="34" charset="0"/>
              </a:rPr>
              <a:t>Γιατί τα φαινόμενα απατούν!</a:t>
            </a:r>
          </a:p>
        </p:txBody>
      </p:sp>
    </p:spTree>
    <p:extLst>
      <p:ext uri="{BB962C8B-B14F-4D97-AF65-F5344CB8AC3E}">
        <p14:creationId xmlns:p14="http://schemas.microsoft.com/office/powerpoint/2010/main" val="2760011565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3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1815999" y="452956"/>
            <a:ext cx="8325853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Τα φαινόμενα στα θαλάσσια οικοσυστήματα..</a:t>
            </a:r>
            <a:endParaRPr lang="en-GB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Διάγραμμα 3">
            <a:extLst>
              <a:ext uri="{FF2B5EF4-FFF2-40B4-BE49-F238E27FC236}">
                <a16:creationId xmlns:a16="http://schemas.microsoft.com/office/drawing/2014/main" id="{791D1260-3390-421C-9E58-B62C4F748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5547559"/>
              </p:ext>
            </p:extLst>
          </p:nvPr>
        </p:nvGraphicFramePr>
        <p:xfrm>
          <a:off x="1788694" y="452956"/>
          <a:ext cx="8547767" cy="5837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19BD55D7-0F80-42C7-A193-9DB57971C2C7}"/>
              </a:ext>
            </a:extLst>
          </p:cNvPr>
          <p:cNvSpPr/>
          <p:nvPr/>
        </p:nvSpPr>
        <p:spPr>
          <a:xfrm>
            <a:off x="4038417" y="5841581"/>
            <a:ext cx="411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l-GR" dirty="0">
                <a:solidFill>
                  <a:srgbClr val="FF0000"/>
                </a:solidFill>
                <a:latin typeface="Calibri" pitchFamily="34" charset="0"/>
              </a:rPr>
              <a:t>Πρέπει να βλέπουμε τη συνολική εικόνα!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9EF9F54-05D2-4E65-B606-43626B083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615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Θεσσαλονίκη, 10</a:t>
            </a:r>
            <a:r>
              <a:rPr lang="el-GR" dirty="0"/>
              <a:t>.7.2023</a:t>
            </a:r>
          </a:p>
        </p:txBody>
      </p:sp>
    </p:spTree>
    <p:extLst>
      <p:ext uri="{BB962C8B-B14F-4D97-AF65-F5344CB8AC3E}">
        <p14:creationId xmlns:p14="http://schemas.microsoft.com/office/powerpoint/2010/main" val="139897600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4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1406928" y="452956"/>
            <a:ext cx="8325853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Πως αξιοποιούμε την πληροφορία..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19BD55D7-0F80-42C7-A193-9DB57971C2C7}"/>
              </a:ext>
            </a:extLst>
          </p:cNvPr>
          <p:cNvSpPr/>
          <p:nvPr/>
        </p:nvSpPr>
        <p:spPr>
          <a:xfrm>
            <a:off x="4547774" y="5841581"/>
            <a:ext cx="2278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l-GR" dirty="0">
                <a:solidFill>
                  <a:srgbClr val="FF0000"/>
                </a:solidFill>
                <a:latin typeface="Calibri" pitchFamily="34" charset="0"/>
              </a:rPr>
              <a:t>Τι πρέπει να κάνουμε;</a:t>
            </a:r>
          </a:p>
        </p:txBody>
      </p:sp>
      <p:graphicFrame>
        <p:nvGraphicFramePr>
          <p:cNvPr id="2" name="Διάγραμμα 1">
            <a:extLst>
              <a:ext uri="{FF2B5EF4-FFF2-40B4-BE49-F238E27FC236}">
                <a16:creationId xmlns:a16="http://schemas.microsoft.com/office/drawing/2014/main" id="{C66FAE44-CCB7-4FA4-9CD5-20C462FC6E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111849"/>
              </p:ext>
            </p:extLst>
          </p:nvPr>
        </p:nvGraphicFramePr>
        <p:xfrm>
          <a:off x="1309106" y="1144599"/>
          <a:ext cx="5174772" cy="4353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Διάγραμμα 9">
            <a:extLst>
              <a:ext uri="{FF2B5EF4-FFF2-40B4-BE49-F238E27FC236}">
                <a16:creationId xmlns:a16="http://schemas.microsoft.com/office/drawing/2014/main" id="{9430D9D0-3BB5-45A1-9E0D-E260C61CEC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7585162"/>
              </p:ext>
            </p:extLst>
          </p:nvPr>
        </p:nvGraphicFramePr>
        <p:xfrm>
          <a:off x="4605759" y="1155774"/>
          <a:ext cx="4891171" cy="4256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Picture 2" descr="Related image">
            <a:extLst>
              <a:ext uri="{FF2B5EF4-FFF2-40B4-BE49-F238E27FC236}">
                <a16:creationId xmlns:a16="http://schemas.microsoft.com/office/drawing/2014/main" id="{5E1ED8EB-07F0-4503-B59D-8969C64DF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787" y="2173003"/>
            <a:ext cx="2773671" cy="2158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7B74B2C-0A3F-4BCD-A442-D9E5160F7113}"/>
              </a:ext>
            </a:extLst>
          </p:cNvPr>
          <p:cNvSpPr/>
          <p:nvPr/>
        </p:nvSpPr>
        <p:spPr>
          <a:xfrm>
            <a:off x="2716466" y="4243137"/>
            <a:ext cx="5489074" cy="13843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E9F38E0B-5840-483A-B5F6-458261E42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323" y="1638602"/>
            <a:ext cx="1460852" cy="426898"/>
          </a:xfrm>
          <a:prstGeom prst="rect">
            <a:avLst/>
          </a:prstGeom>
        </p:spPr>
      </p:pic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9957282-F6DD-42BD-961D-C4300158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615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Θεσσαλονίκη, 10</a:t>
            </a:r>
            <a:r>
              <a:rPr lang="el-GR" dirty="0"/>
              <a:t>.7.2023</a:t>
            </a:r>
          </a:p>
        </p:txBody>
      </p:sp>
      <p:pic>
        <p:nvPicPr>
          <p:cNvPr id="15" name="Γραφικό 14" descr="Άτομο με ιδέα">
            <a:extLst>
              <a:ext uri="{FF2B5EF4-FFF2-40B4-BE49-F238E27FC236}">
                <a16:creationId xmlns:a16="http://schemas.microsoft.com/office/drawing/2014/main" id="{B016A572-F174-4C95-8249-5EE9A4E929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362773" y="114683"/>
            <a:ext cx="1277951" cy="1277951"/>
          </a:xfrm>
          <a:prstGeom prst="rect">
            <a:avLst/>
          </a:prstGeom>
        </p:spPr>
      </p:pic>
      <p:pic>
        <p:nvPicPr>
          <p:cNvPr id="17" name="Γραφικό 16" descr="Θλιμμένο πρόσωπο χωρίς γέμισμα">
            <a:extLst>
              <a:ext uri="{FF2B5EF4-FFF2-40B4-BE49-F238E27FC236}">
                <a16:creationId xmlns:a16="http://schemas.microsoft.com/office/drawing/2014/main" id="{AA762631-E866-4922-B39E-7ADE6492E47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03637" y="4584982"/>
            <a:ext cx="805823" cy="80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26113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5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89" y="6183645"/>
            <a:ext cx="1460852" cy="426898"/>
          </a:xfrm>
          <a:prstGeom prst="rect">
            <a:avLst/>
          </a:prstGeom>
        </p:spPr>
      </p:pic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1933073" y="246328"/>
            <a:ext cx="8325853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Διαχείριση της πληροφορίας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4449E86-7BD2-4FD1-A0F9-0A3BCD57C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495" y="938328"/>
            <a:ext cx="1055936" cy="1336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7BFD077-3741-445C-A608-9154A87F9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287" y="1085556"/>
            <a:ext cx="2398806" cy="862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A7EFF02-BA57-4EDE-8146-0EDD6B6D1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0077" y="734139"/>
            <a:ext cx="1504257" cy="1882193"/>
          </a:xfrm>
          <a:prstGeom prst="rect">
            <a:avLst/>
          </a:prstGeom>
        </p:spPr>
      </p:pic>
      <p:sp>
        <p:nvSpPr>
          <p:cNvPr id="11" name="Βέλος: Κάτω 10">
            <a:extLst>
              <a:ext uri="{FF2B5EF4-FFF2-40B4-BE49-F238E27FC236}">
                <a16:creationId xmlns:a16="http://schemas.microsoft.com/office/drawing/2014/main" id="{09F975F0-B485-4DE8-A1A8-0B52C10FDE74}"/>
              </a:ext>
            </a:extLst>
          </p:cNvPr>
          <p:cNvSpPr/>
          <p:nvPr/>
        </p:nvSpPr>
        <p:spPr>
          <a:xfrm rot="18705664">
            <a:off x="3649701" y="2548256"/>
            <a:ext cx="393031" cy="593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Βέλος: Κάτω 13">
            <a:extLst>
              <a:ext uri="{FF2B5EF4-FFF2-40B4-BE49-F238E27FC236}">
                <a16:creationId xmlns:a16="http://schemas.microsoft.com/office/drawing/2014/main" id="{9D358DE3-5307-48E1-803E-6655F69E6956}"/>
              </a:ext>
            </a:extLst>
          </p:cNvPr>
          <p:cNvSpPr/>
          <p:nvPr/>
        </p:nvSpPr>
        <p:spPr>
          <a:xfrm>
            <a:off x="5472948" y="2548256"/>
            <a:ext cx="393031" cy="593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Βέλος: Κάτω 14">
            <a:extLst>
              <a:ext uri="{FF2B5EF4-FFF2-40B4-BE49-F238E27FC236}">
                <a16:creationId xmlns:a16="http://schemas.microsoft.com/office/drawing/2014/main" id="{73FA3097-528F-426D-86FC-34D6A7D55D16}"/>
              </a:ext>
            </a:extLst>
          </p:cNvPr>
          <p:cNvSpPr/>
          <p:nvPr/>
        </p:nvSpPr>
        <p:spPr>
          <a:xfrm rot="3018782">
            <a:off x="7582306" y="1974017"/>
            <a:ext cx="393031" cy="15047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C53508BE-840A-4429-8D4C-BB99EA726FC4}"/>
              </a:ext>
            </a:extLst>
          </p:cNvPr>
          <p:cNvSpPr/>
          <p:nvPr/>
        </p:nvSpPr>
        <p:spPr>
          <a:xfrm>
            <a:off x="4569157" y="3276419"/>
            <a:ext cx="2165684" cy="6080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Αποτελέσματα</a:t>
            </a: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48E7D429-E561-4F15-AC09-F3C340E900AC}"/>
              </a:ext>
            </a:extLst>
          </p:cNvPr>
          <p:cNvSpPr/>
          <p:nvPr/>
        </p:nvSpPr>
        <p:spPr>
          <a:xfrm>
            <a:off x="6148128" y="4734033"/>
            <a:ext cx="1882104" cy="60801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Επεξεργασία</a:t>
            </a:r>
          </a:p>
        </p:txBody>
      </p:sp>
      <p:sp>
        <p:nvSpPr>
          <p:cNvPr id="17" name="Βέλος: Κάτω 16">
            <a:extLst>
              <a:ext uri="{FF2B5EF4-FFF2-40B4-BE49-F238E27FC236}">
                <a16:creationId xmlns:a16="http://schemas.microsoft.com/office/drawing/2014/main" id="{B2A8E1BA-EE0B-4C5E-865D-34562BD122A0}"/>
              </a:ext>
            </a:extLst>
          </p:cNvPr>
          <p:cNvSpPr/>
          <p:nvPr/>
        </p:nvSpPr>
        <p:spPr>
          <a:xfrm rot="19155755">
            <a:off x="5755097" y="4141765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Βέλος: Κάτω 17">
            <a:extLst>
              <a:ext uri="{FF2B5EF4-FFF2-40B4-BE49-F238E27FC236}">
                <a16:creationId xmlns:a16="http://schemas.microsoft.com/office/drawing/2014/main" id="{3EE15A50-E52F-4F71-84ED-A9034A731846}"/>
              </a:ext>
            </a:extLst>
          </p:cNvPr>
          <p:cNvSpPr/>
          <p:nvPr/>
        </p:nvSpPr>
        <p:spPr>
          <a:xfrm rot="16200000">
            <a:off x="8326477" y="4816348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Βέλος: Κάτω 18">
            <a:extLst>
              <a:ext uri="{FF2B5EF4-FFF2-40B4-BE49-F238E27FC236}">
                <a16:creationId xmlns:a16="http://schemas.microsoft.com/office/drawing/2014/main" id="{BCF7E93D-1E65-44E5-8AD1-8431FFC061E8}"/>
              </a:ext>
            </a:extLst>
          </p:cNvPr>
          <p:cNvSpPr/>
          <p:nvPr/>
        </p:nvSpPr>
        <p:spPr>
          <a:xfrm rot="5400000">
            <a:off x="5448057" y="4816348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32EFAF59-4327-4A1C-B48E-8A077F8F2F6E}"/>
              </a:ext>
            </a:extLst>
          </p:cNvPr>
          <p:cNvSpPr/>
          <p:nvPr/>
        </p:nvSpPr>
        <p:spPr>
          <a:xfrm>
            <a:off x="3444261" y="4729636"/>
            <a:ext cx="1796965" cy="60801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Μοντελοποίηση</a:t>
            </a:r>
            <a:endParaRPr lang="el-GR" dirty="0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0D0ED75B-9BDC-403C-A76B-ED0F6B8E10D2}"/>
              </a:ext>
            </a:extLst>
          </p:cNvPr>
          <p:cNvSpPr/>
          <p:nvPr/>
        </p:nvSpPr>
        <p:spPr>
          <a:xfrm>
            <a:off x="3640523" y="5885021"/>
            <a:ext cx="1325165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Πρόβλεψη</a:t>
            </a: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27C4EEC5-6358-4927-A647-C7A2A7F99870}"/>
              </a:ext>
            </a:extLst>
          </p:cNvPr>
          <p:cNvSpPr/>
          <p:nvPr/>
        </p:nvSpPr>
        <p:spPr>
          <a:xfrm>
            <a:off x="9041029" y="4739117"/>
            <a:ext cx="1796965" cy="60801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Στοχευμένη</a:t>
            </a:r>
            <a:r>
              <a:rPr lang="el-GR" dirty="0"/>
              <a:t> πληροφόρηση</a:t>
            </a:r>
          </a:p>
        </p:txBody>
      </p:sp>
      <p:sp>
        <p:nvSpPr>
          <p:cNvPr id="24" name="Βέλος: Κάτω 23">
            <a:extLst>
              <a:ext uri="{FF2B5EF4-FFF2-40B4-BE49-F238E27FC236}">
                <a16:creationId xmlns:a16="http://schemas.microsoft.com/office/drawing/2014/main" id="{01E53CDE-7599-4ED1-B0A5-A3EAF470314E}"/>
              </a:ext>
            </a:extLst>
          </p:cNvPr>
          <p:cNvSpPr/>
          <p:nvPr/>
        </p:nvSpPr>
        <p:spPr>
          <a:xfrm>
            <a:off x="4106591" y="5397664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Βέλος: Κάτω 24">
            <a:extLst>
              <a:ext uri="{FF2B5EF4-FFF2-40B4-BE49-F238E27FC236}">
                <a16:creationId xmlns:a16="http://schemas.microsoft.com/office/drawing/2014/main" id="{843CC7D1-63A8-40B8-8230-12EA773BC620}"/>
              </a:ext>
            </a:extLst>
          </p:cNvPr>
          <p:cNvSpPr/>
          <p:nvPr/>
        </p:nvSpPr>
        <p:spPr>
          <a:xfrm>
            <a:off x="9727545" y="5395595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73C88B1D-17D1-4249-A2B6-B6E412AB9D4B}"/>
              </a:ext>
            </a:extLst>
          </p:cNvPr>
          <p:cNvSpPr/>
          <p:nvPr/>
        </p:nvSpPr>
        <p:spPr>
          <a:xfrm>
            <a:off x="9134963" y="5885022"/>
            <a:ext cx="1582716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Έγκαιρη λήψη μέτρων</a:t>
            </a:r>
          </a:p>
        </p:txBody>
      </p:sp>
      <p:sp>
        <p:nvSpPr>
          <p:cNvPr id="28" name="Ορθογώνιο: Στρογγύλεμα γωνιών 27">
            <a:extLst>
              <a:ext uri="{FF2B5EF4-FFF2-40B4-BE49-F238E27FC236}">
                <a16:creationId xmlns:a16="http://schemas.microsoft.com/office/drawing/2014/main" id="{779DAC8E-1A86-42E9-8642-C8B90B8B9771}"/>
              </a:ext>
            </a:extLst>
          </p:cNvPr>
          <p:cNvSpPr/>
          <p:nvPr/>
        </p:nvSpPr>
        <p:spPr>
          <a:xfrm>
            <a:off x="1336630" y="4748389"/>
            <a:ext cx="1325165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Ερμηνεία</a:t>
            </a:r>
          </a:p>
        </p:txBody>
      </p:sp>
      <p:sp>
        <p:nvSpPr>
          <p:cNvPr id="29" name="Footer Placeholder 3">
            <a:extLst>
              <a:ext uri="{FF2B5EF4-FFF2-40B4-BE49-F238E27FC236}">
                <a16:creationId xmlns:a16="http://schemas.microsoft.com/office/drawing/2014/main" id="{08914970-36C1-4E08-B45A-07B150E0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615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Θεσσαλονίκη, 10</a:t>
            </a:r>
            <a:r>
              <a:rPr lang="el-GR" dirty="0"/>
              <a:t>.7.2023</a:t>
            </a:r>
          </a:p>
        </p:txBody>
      </p:sp>
      <p:sp>
        <p:nvSpPr>
          <p:cNvPr id="30" name="Βέλος: Κάτω 29">
            <a:extLst>
              <a:ext uri="{FF2B5EF4-FFF2-40B4-BE49-F238E27FC236}">
                <a16:creationId xmlns:a16="http://schemas.microsoft.com/office/drawing/2014/main" id="{2F9D4E66-EB1F-4D77-A252-98B113667CA9}"/>
              </a:ext>
            </a:extLst>
          </p:cNvPr>
          <p:cNvSpPr/>
          <p:nvPr/>
        </p:nvSpPr>
        <p:spPr>
          <a:xfrm rot="5400000">
            <a:off x="2841213" y="4808328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Βέλος: Αριστερό 26">
            <a:extLst>
              <a:ext uri="{FF2B5EF4-FFF2-40B4-BE49-F238E27FC236}">
                <a16:creationId xmlns:a16="http://schemas.microsoft.com/office/drawing/2014/main" id="{D5B5C250-B8A9-471C-A4A6-E07E63365DAC}"/>
              </a:ext>
            </a:extLst>
          </p:cNvPr>
          <p:cNvSpPr/>
          <p:nvPr/>
        </p:nvSpPr>
        <p:spPr>
          <a:xfrm rot="19673638">
            <a:off x="10733660" y="5587596"/>
            <a:ext cx="974035" cy="3651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8769576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6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89" y="6183645"/>
            <a:ext cx="1460852" cy="426898"/>
          </a:xfrm>
          <a:prstGeom prst="rect">
            <a:avLst/>
          </a:prstGeom>
        </p:spPr>
      </p:pic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1827041" y="170263"/>
            <a:ext cx="8325853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Διαχείριση της πληροφορίας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4449E86-7BD2-4FD1-A0F9-0A3BCD57C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495" y="938328"/>
            <a:ext cx="1055936" cy="1336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7BFD077-3741-445C-A608-9154A87F9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287" y="1085556"/>
            <a:ext cx="2398806" cy="862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A7EFF02-BA57-4EDE-8146-0EDD6B6D1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0077" y="734139"/>
            <a:ext cx="1504257" cy="1882193"/>
          </a:xfrm>
          <a:prstGeom prst="rect">
            <a:avLst/>
          </a:prstGeom>
        </p:spPr>
      </p:pic>
      <p:sp>
        <p:nvSpPr>
          <p:cNvPr id="11" name="Βέλος: Κάτω 10">
            <a:extLst>
              <a:ext uri="{FF2B5EF4-FFF2-40B4-BE49-F238E27FC236}">
                <a16:creationId xmlns:a16="http://schemas.microsoft.com/office/drawing/2014/main" id="{09F975F0-B485-4DE8-A1A8-0B52C10FDE74}"/>
              </a:ext>
            </a:extLst>
          </p:cNvPr>
          <p:cNvSpPr/>
          <p:nvPr/>
        </p:nvSpPr>
        <p:spPr>
          <a:xfrm rot="18705664">
            <a:off x="3649701" y="2548256"/>
            <a:ext cx="393031" cy="593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Βέλος: Κάτω 13">
            <a:extLst>
              <a:ext uri="{FF2B5EF4-FFF2-40B4-BE49-F238E27FC236}">
                <a16:creationId xmlns:a16="http://schemas.microsoft.com/office/drawing/2014/main" id="{9D358DE3-5307-48E1-803E-6655F69E6956}"/>
              </a:ext>
            </a:extLst>
          </p:cNvPr>
          <p:cNvSpPr/>
          <p:nvPr/>
        </p:nvSpPr>
        <p:spPr>
          <a:xfrm>
            <a:off x="5472948" y="2548256"/>
            <a:ext cx="393031" cy="593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Βέλος: Κάτω 14">
            <a:extLst>
              <a:ext uri="{FF2B5EF4-FFF2-40B4-BE49-F238E27FC236}">
                <a16:creationId xmlns:a16="http://schemas.microsoft.com/office/drawing/2014/main" id="{73FA3097-528F-426D-86FC-34D6A7D55D16}"/>
              </a:ext>
            </a:extLst>
          </p:cNvPr>
          <p:cNvSpPr/>
          <p:nvPr/>
        </p:nvSpPr>
        <p:spPr>
          <a:xfrm rot="3018782">
            <a:off x="7582306" y="1974017"/>
            <a:ext cx="393031" cy="15047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C53508BE-840A-4429-8D4C-BB99EA726FC4}"/>
              </a:ext>
            </a:extLst>
          </p:cNvPr>
          <p:cNvSpPr/>
          <p:nvPr/>
        </p:nvSpPr>
        <p:spPr>
          <a:xfrm>
            <a:off x="4569157" y="3276419"/>
            <a:ext cx="2165684" cy="6080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Αποτελέσματα</a:t>
            </a: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48E7D429-E561-4F15-AC09-F3C340E900AC}"/>
              </a:ext>
            </a:extLst>
          </p:cNvPr>
          <p:cNvSpPr/>
          <p:nvPr/>
        </p:nvSpPr>
        <p:spPr>
          <a:xfrm>
            <a:off x="6148128" y="4734033"/>
            <a:ext cx="1882104" cy="60801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Επεξεργασία</a:t>
            </a:r>
          </a:p>
        </p:txBody>
      </p:sp>
      <p:sp>
        <p:nvSpPr>
          <p:cNvPr id="17" name="Βέλος: Κάτω 16">
            <a:extLst>
              <a:ext uri="{FF2B5EF4-FFF2-40B4-BE49-F238E27FC236}">
                <a16:creationId xmlns:a16="http://schemas.microsoft.com/office/drawing/2014/main" id="{B2A8E1BA-EE0B-4C5E-865D-34562BD122A0}"/>
              </a:ext>
            </a:extLst>
          </p:cNvPr>
          <p:cNvSpPr/>
          <p:nvPr/>
        </p:nvSpPr>
        <p:spPr>
          <a:xfrm rot="19155755">
            <a:off x="5755097" y="4141765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Βέλος: Κάτω 17">
            <a:extLst>
              <a:ext uri="{FF2B5EF4-FFF2-40B4-BE49-F238E27FC236}">
                <a16:creationId xmlns:a16="http://schemas.microsoft.com/office/drawing/2014/main" id="{3EE15A50-E52F-4F71-84ED-A9034A731846}"/>
              </a:ext>
            </a:extLst>
          </p:cNvPr>
          <p:cNvSpPr/>
          <p:nvPr/>
        </p:nvSpPr>
        <p:spPr>
          <a:xfrm rot="16200000">
            <a:off x="8326477" y="4816348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Βέλος: Κάτω 18">
            <a:extLst>
              <a:ext uri="{FF2B5EF4-FFF2-40B4-BE49-F238E27FC236}">
                <a16:creationId xmlns:a16="http://schemas.microsoft.com/office/drawing/2014/main" id="{BCF7E93D-1E65-44E5-8AD1-8431FFC061E8}"/>
              </a:ext>
            </a:extLst>
          </p:cNvPr>
          <p:cNvSpPr/>
          <p:nvPr/>
        </p:nvSpPr>
        <p:spPr>
          <a:xfrm rot="5400000">
            <a:off x="5448057" y="4816348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32EFAF59-4327-4A1C-B48E-8A077F8F2F6E}"/>
              </a:ext>
            </a:extLst>
          </p:cNvPr>
          <p:cNvSpPr/>
          <p:nvPr/>
        </p:nvSpPr>
        <p:spPr>
          <a:xfrm>
            <a:off x="3444261" y="4729636"/>
            <a:ext cx="1796965" cy="60801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Μοντελοποίηση</a:t>
            </a:r>
            <a:endParaRPr lang="el-GR" dirty="0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0D0ED75B-9BDC-403C-A76B-ED0F6B8E10D2}"/>
              </a:ext>
            </a:extLst>
          </p:cNvPr>
          <p:cNvSpPr/>
          <p:nvPr/>
        </p:nvSpPr>
        <p:spPr>
          <a:xfrm>
            <a:off x="3640523" y="5885021"/>
            <a:ext cx="1325165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Πρόβλεψη</a:t>
            </a: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27C4EEC5-6358-4927-A647-C7A2A7F99870}"/>
              </a:ext>
            </a:extLst>
          </p:cNvPr>
          <p:cNvSpPr/>
          <p:nvPr/>
        </p:nvSpPr>
        <p:spPr>
          <a:xfrm>
            <a:off x="9041029" y="4739117"/>
            <a:ext cx="1796965" cy="60801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Στοχευμένη</a:t>
            </a:r>
            <a:r>
              <a:rPr lang="el-GR" dirty="0"/>
              <a:t> πληροφόρηση</a:t>
            </a:r>
          </a:p>
        </p:txBody>
      </p:sp>
      <p:sp>
        <p:nvSpPr>
          <p:cNvPr id="24" name="Βέλος: Κάτω 23">
            <a:extLst>
              <a:ext uri="{FF2B5EF4-FFF2-40B4-BE49-F238E27FC236}">
                <a16:creationId xmlns:a16="http://schemas.microsoft.com/office/drawing/2014/main" id="{01E53CDE-7599-4ED1-B0A5-A3EAF470314E}"/>
              </a:ext>
            </a:extLst>
          </p:cNvPr>
          <p:cNvSpPr/>
          <p:nvPr/>
        </p:nvSpPr>
        <p:spPr>
          <a:xfrm>
            <a:off x="4106591" y="5397664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Βέλος: Κάτω 24">
            <a:extLst>
              <a:ext uri="{FF2B5EF4-FFF2-40B4-BE49-F238E27FC236}">
                <a16:creationId xmlns:a16="http://schemas.microsoft.com/office/drawing/2014/main" id="{843CC7D1-63A8-40B8-8230-12EA773BC620}"/>
              </a:ext>
            </a:extLst>
          </p:cNvPr>
          <p:cNvSpPr/>
          <p:nvPr/>
        </p:nvSpPr>
        <p:spPr>
          <a:xfrm>
            <a:off x="9727545" y="5395595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73C88B1D-17D1-4249-A2B6-B6E412AB9D4B}"/>
              </a:ext>
            </a:extLst>
          </p:cNvPr>
          <p:cNvSpPr/>
          <p:nvPr/>
        </p:nvSpPr>
        <p:spPr>
          <a:xfrm>
            <a:off x="9134963" y="5885022"/>
            <a:ext cx="1582716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Έγκαιρη λήψη μέτρων</a:t>
            </a:r>
          </a:p>
        </p:txBody>
      </p:sp>
      <p:sp>
        <p:nvSpPr>
          <p:cNvPr id="28" name="Ορθογώνιο: Στρογγύλεμα γωνιών 27">
            <a:extLst>
              <a:ext uri="{FF2B5EF4-FFF2-40B4-BE49-F238E27FC236}">
                <a16:creationId xmlns:a16="http://schemas.microsoft.com/office/drawing/2014/main" id="{779DAC8E-1A86-42E9-8642-C8B90B8B9771}"/>
              </a:ext>
            </a:extLst>
          </p:cNvPr>
          <p:cNvSpPr/>
          <p:nvPr/>
        </p:nvSpPr>
        <p:spPr>
          <a:xfrm>
            <a:off x="1336630" y="4748389"/>
            <a:ext cx="1325165" cy="60801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Ερμηνεία</a:t>
            </a:r>
          </a:p>
        </p:txBody>
      </p:sp>
      <p:sp>
        <p:nvSpPr>
          <p:cNvPr id="29" name="Footer Placeholder 3">
            <a:extLst>
              <a:ext uri="{FF2B5EF4-FFF2-40B4-BE49-F238E27FC236}">
                <a16:creationId xmlns:a16="http://schemas.microsoft.com/office/drawing/2014/main" id="{08914970-36C1-4E08-B45A-07B150E0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615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Θεσσαλονίκη, 10</a:t>
            </a:r>
            <a:r>
              <a:rPr lang="el-GR" dirty="0"/>
              <a:t>.7.2023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A15BB71-AC7E-4D4F-95DE-5FAAD2C7C21F}"/>
              </a:ext>
            </a:extLst>
          </p:cNvPr>
          <p:cNvSpPr/>
          <p:nvPr/>
        </p:nvSpPr>
        <p:spPr>
          <a:xfrm>
            <a:off x="2550695" y="708158"/>
            <a:ext cx="4459705" cy="3318667"/>
          </a:xfrm>
          <a:prstGeom prst="rect">
            <a:avLst/>
          </a:prstGeom>
          <a:solidFill>
            <a:srgbClr val="00B050">
              <a:alpha val="20000"/>
            </a:srgb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Βέλος: Κάτω 29">
            <a:extLst>
              <a:ext uri="{FF2B5EF4-FFF2-40B4-BE49-F238E27FC236}">
                <a16:creationId xmlns:a16="http://schemas.microsoft.com/office/drawing/2014/main" id="{2F9D4E66-EB1F-4D77-A252-98B113667CA9}"/>
              </a:ext>
            </a:extLst>
          </p:cNvPr>
          <p:cNvSpPr/>
          <p:nvPr/>
        </p:nvSpPr>
        <p:spPr>
          <a:xfrm rot="5400000">
            <a:off x="2841213" y="4808328"/>
            <a:ext cx="393031" cy="427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Ορθογώνιο 30">
            <a:extLst>
              <a:ext uri="{FF2B5EF4-FFF2-40B4-BE49-F238E27FC236}">
                <a16:creationId xmlns:a16="http://schemas.microsoft.com/office/drawing/2014/main" id="{8FE677FD-3B78-42B1-BA6B-72D58E99C9AA}"/>
              </a:ext>
            </a:extLst>
          </p:cNvPr>
          <p:cNvSpPr/>
          <p:nvPr/>
        </p:nvSpPr>
        <p:spPr>
          <a:xfrm>
            <a:off x="7132430" y="695503"/>
            <a:ext cx="2914268" cy="3318667"/>
          </a:xfrm>
          <a:prstGeom prst="rect">
            <a:avLst/>
          </a:prstGeom>
          <a:solidFill>
            <a:srgbClr val="FFC000">
              <a:alpha val="20000"/>
            </a:srgb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Ορθογώνιο 32">
            <a:extLst>
              <a:ext uri="{FF2B5EF4-FFF2-40B4-BE49-F238E27FC236}">
                <a16:creationId xmlns:a16="http://schemas.microsoft.com/office/drawing/2014/main" id="{D4B52423-D0A9-4047-B3E4-8DA9C131DA7D}"/>
              </a:ext>
            </a:extLst>
          </p:cNvPr>
          <p:cNvSpPr/>
          <p:nvPr/>
        </p:nvSpPr>
        <p:spPr>
          <a:xfrm>
            <a:off x="1251284" y="4319102"/>
            <a:ext cx="9801727" cy="2314084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" name="Γραφικό 9" descr="Χαμογελαστό πρόσωπο χωρίς γέμισμα">
            <a:extLst>
              <a:ext uri="{FF2B5EF4-FFF2-40B4-BE49-F238E27FC236}">
                <a16:creationId xmlns:a16="http://schemas.microsoft.com/office/drawing/2014/main" id="{92E80424-184B-46A8-8AA9-B2DE12F95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31816" y="2985897"/>
            <a:ext cx="914400" cy="914400"/>
          </a:xfrm>
          <a:prstGeom prst="rect">
            <a:avLst/>
          </a:prstGeom>
        </p:spPr>
      </p:pic>
      <p:pic>
        <p:nvPicPr>
          <p:cNvPr id="21" name="Γραφικό 20" descr="Ουδέτερο πρόσωπο χωρίς γέμισμα">
            <a:extLst>
              <a:ext uri="{FF2B5EF4-FFF2-40B4-BE49-F238E27FC236}">
                <a16:creationId xmlns:a16="http://schemas.microsoft.com/office/drawing/2014/main" id="{C9F1AEF7-5B97-4AB4-AA30-5374DC0FE8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49233" y="2699153"/>
            <a:ext cx="914400" cy="914400"/>
          </a:xfrm>
          <a:prstGeom prst="rect">
            <a:avLst/>
          </a:prstGeom>
        </p:spPr>
      </p:pic>
      <p:pic>
        <p:nvPicPr>
          <p:cNvPr id="32" name="Γραφικό 31" descr="Θλιμμένο πρόσωπο χωρίς γέμισμα">
            <a:extLst>
              <a:ext uri="{FF2B5EF4-FFF2-40B4-BE49-F238E27FC236}">
                <a16:creationId xmlns:a16="http://schemas.microsoft.com/office/drawing/2014/main" id="{D0104CC4-BE3D-487E-BC5C-CC49441AB6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93125" y="5620137"/>
            <a:ext cx="914400" cy="914400"/>
          </a:xfrm>
          <a:prstGeom prst="rect">
            <a:avLst/>
          </a:prstGeom>
        </p:spPr>
      </p:pic>
      <p:sp>
        <p:nvSpPr>
          <p:cNvPr id="34" name="Βέλος: Αριστερό 33">
            <a:extLst>
              <a:ext uri="{FF2B5EF4-FFF2-40B4-BE49-F238E27FC236}">
                <a16:creationId xmlns:a16="http://schemas.microsoft.com/office/drawing/2014/main" id="{F2D65E5F-1628-4442-A75F-C2A70EA343AB}"/>
              </a:ext>
            </a:extLst>
          </p:cNvPr>
          <p:cNvSpPr/>
          <p:nvPr/>
        </p:nvSpPr>
        <p:spPr>
          <a:xfrm rot="19673638">
            <a:off x="10733660" y="5587596"/>
            <a:ext cx="974035" cy="3651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67978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7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pic>
        <p:nvPicPr>
          <p:cNvPr id="5" name="copernicus_video_april_may_2021">
            <a:hlinkClick r:id="" action="ppaction://media"/>
            <a:extLst>
              <a:ext uri="{FF2B5EF4-FFF2-40B4-BE49-F238E27FC236}">
                <a16:creationId xmlns:a16="http://schemas.microsoft.com/office/drawing/2014/main" id="{BF27D265-AA45-4BD5-89E6-6955D61A02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30175"/>
            <a:ext cx="12192000" cy="6597650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48225BD9-9DAF-4F6D-B858-6E2AAB80CB54}"/>
              </a:ext>
            </a:extLst>
          </p:cNvPr>
          <p:cNvSpPr/>
          <p:nvPr/>
        </p:nvSpPr>
        <p:spPr>
          <a:xfrm>
            <a:off x="6390861" y="775252"/>
            <a:ext cx="2514600" cy="12722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Βέλος: Αριστερό 9">
            <a:extLst>
              <a:ext uri="{FF2B5EF4-FFF2-40B4-BE49-F238E27FC236}">
                <a16:creationId xmlns:a16="http://schemas.microsoft.com/office/drawing/2014/main" id="{43B17761-C9DC-4934-B3B9-448D9FB1D2F7}"/>
              </a:ext>
            </a:extLst>
          </p:cNvPr>
          <p:cNvSpPr/>
          <p:nvPr/>
        </p:nvSpPr>
        <p:spPr>
          <a:xfrm rot="1383373">
            <a:off x="8418443" y="1587506"/>
            <a:ext cx="974035" cy="3651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C9C0F21C-A6A4-4EA1-8057-46AEC72817E8}"/>
              </a:ext>
            </a:extLst>
          </p:cNvPr>
          <p:cNvSpPr/>
          <p:nvPr/>
        </p:nvSpPr>
        <p:spPr>
          <a:xfrm>
            <a:off x="5097196" y="216768"/>
            <a:ext cx="411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l-GR" dirty="0">
                <a:solidFill>
                  <a:srgbClr val="FF0000"/>
                </a:solidFill>
                <a:latin typeface="Calibri" pitchFamily="34" charset="0"/>
              </a:rPr>
              <a:t>Πρέπει να βλέπουμε τη συνολική εικόνα!</a:t>
            </a:r>
          </a:p>
        </p:txBody>
      </p:sp>
    </p:spTree>
    <p:extLst>
      <p:ext uri="{BB962C8B-B14F-4D97-AF65-F5344CB8AC3E}">
        <p14:creationId xmlns:p14="http://schemas.microsoft.com/office/powerpoint/2010/main" val="26347712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8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D8EB40A-CC3E-44AD-9652-C296B151C4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83" r="50000" b="4421"/>
          <a:stretch/>
        </p:blipFill>
        <p:spPr>
          <a:xfrm>
            <a:off x="14943" y="160421"/>
            <a:ext cx="12177057" cy="6537158"/>
          </a:xfrm>
          <a:prstGeom prst="rect">
            <a:avLst/>
          </a:prstGeom>
        </p:spPr>
      </p:pic>
      <p:sp>
        <p:nvSpPr>
          <p:cNvPr id="12" name="Οβάλ 11">
            <a:extLst>
              <a:ext uri="{FF2B5EF4-FFF2-40B4-BE49-F238E27FC236}">
                <a16:creationId xmlns:a16="http://schemas.microsoft.com/office/drawing/2014/main" id="{D72145DF-F92E-41DF-89A2-70B6979D14FA}"/>
              </a:ext>
            </a:extLst>
          </p:cNvPr>
          <p:cNvSpPr/>
          <p:nvPr/>
        </p:nvSpPr>
        <p:spPr>
          <a:xfrm>
            <a:off x="10720138" y="6144127"/>
            <a:ext cx="938463" cy="553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4317199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9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795FFBE-225C-4DE6-8E17-2477150906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74" r="50000" b="3789"/>
          <a:stretch/>
        </p:blipFill>
        <p:spPr>
          <a:xfrm>
            <a:off x="0" y="64167"/>
            <a:ext cx="12126136" cy="6573643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248C2674-3148-4003-9FF9-35C2196F5929}"/>
              </a:ext>
            </a:extLst>
          </p:cNvPr>
          <p:cNvSpPr/>
          <p:nvPr/>
        </p:nvSpPr>
        <p:spPr>
          <a:xfrm>
            <a:off x="5574632" y="6023811"/>
            <a:ext cx="938463" cy="553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2C574743-35E5-49DF-97A8-40A1A5DD86CB}"/>
              </a:ext>
            </a:extLst>
          </p:cNvPr>
          <p:cNvSpPr/>
          <p:nvPr/>
        </p:nvSpPr>
        <p:spPr>
          <a:xfrm>
            <a:off x="2701177" y="1777885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7D8AD8DA-9DA8-4F4E-9EA8-1AFEE7FAD333}"/>
              </a:ext>
            </a:extLst>
          </p:cNvPr>
          <p:cNvSpPr/>
          <p:nvPr/>
        </p:nvSpPr>
        <p:spPr>
          <a:xfrm>
            <a:off x="8323935" y="3757690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69B48E50-A0DA-4DF0-9986-C8E13E921C11}"/>
              </a:ext>
            </a:extLst>
          </p:cNvPr>
          <p:cNvSpPr/>
          <p:nvPr/>
        </p:nvSpPr>
        <p:spPr>
          <a:xfrm>
            <a:off x="8299872" y="5756327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84CF22F8-2713-45ED-A745-28B39575E490}"/>
              </a:ext>
            </a:extLst>
          </p:cNvPr>
          <p:cNvSpPr/>
          <p:nvPr/>
        </p:nvSpPr>
        <p:spPr>
          <a:xfrm>
            <a:off x="6575345" y="5977350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8D379644-BEBF-4FFB-87C0-DE1567ACF5B5}"/>
              </a:ext>
            </a:extLst>
          </p:cNvPr>
          <p:cNvSpPr/>
          <p:nvPr/>
        </p:nvSpPr>
        <p:spPr>
          <a:xfrm>
            <a:off x="8710866" y="1791138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E54EAAEB-BF2C-42C5-91AE-97BF667A4866}"/>
              </a:ext>
            </a:extLst>
          </p:cNvPr>
          <p:cNvSpPr/>
          <p:nvPr/>
        </p:nvSpPr>
        <p:spPr>
          <a:xfrm>
            <a:off x="4345493" y="1767075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0AA6BFB5-3708-4622-8AB4-29AEBF0CC54A}"/>
              </a:ext>
            </a:extLst>
          </p:cNvPr>
          <p:cNvSpPr/>
          <p:nvPr/>
        </p:nvSpPr>
        <p:spPr>
          <a:xfrm>
            <a:off x="10457535" y="2082685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0787030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10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CA48469-D9B9-4E10-9D26-667AC6F6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Ιερισσός, 30</a:t>
            </a:r>
            <a:r>
              <a:rPr lang="el-GR" dirty="0"/>
              <a:t>.5.2023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7E6DE5C-0264-4C6B-8916-B0EC02FFF2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259" r="50000" b="4005"/>
          <a:stretch/>
        </p:blipFill>
        <p:spPr>
          <a:xfrm>
            <a:off x="122478" y="62354"/>
            <a:ext cx="11947044" cy="6476558"/>
          </a:xfrm>
          <a:prstGeom prst="rect">
            <a:avLst/>
          </a:prstGeom>
        </p:spPr>
      </p:pic>
      <p:sp>
        <p:nvSpPr>
          <p:cNvPr id="7" name="Οβάλ 6">
            <a:extLst>
              <a:ext uri="{FF2B5EF4-FFF2-40B4-BE49-F238E27FC236}">
                <a16:creationId xmlns:a16="http://schemas.microsoft.com/office/drawing/2014/main" id="{FD01BE4D-B809-4BD6-AD68-E3A675C54273}"/>
              </a:ext>
            </a:extLst>
          </p:cNvPr>
          <p:cNvSpPr/>
          <p:nvPr/>
        </p:nvSpPr>
        <p:spPr>
          <a:xfrm>
            <a:off x="10291011" y="5934187"/>
            <a:ext cx="938463" cy="553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E7AAE13-DCDC-4F6D-ADB9-8B3D53380EC3}"/>
              </a:ext>
            </a:extLst>
          </p:cNvPr>
          <p:cNvSpPr/>
          <p:nvPr/>
        </p:nvSpPr>
        <p:spPr>
          <a:xfrm>
            <a:off x="2765345" y="1769864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B58B7AD0-AB11-46B2-8351-E74FA70E126B}"/>
              </a:ext>
            </a:extLst>
          </p:cNvPr>
          <p:cNvSpPr/>
          <p:nvPr/>
        </p:nvSpPr>
        <p:spPr>
          <a:xfrm>
            <a:off x="8347998" y="3717585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F7364A78-D735-48D8-99B9-2C05577AD6AF}"/>
              </a:ext>
            </a:extLst>
          </p:cNvPr>
          <p:cNvSpPr/>
          <p:nvPr/>
        </p:nvSpPr>
        <p:spPr>
          <a:xfrm>
            <a:off x="8323935" y="5684138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CD6B5646-17A0-4697-8B41-D2E22150CFB0}"/>
              </a:ext>
            </a:extLst>
          </p:cNvPr>
          <p:cNvSpPr/>
          <p:nvPr/>
        </p:nvSpPr>
        <p:spPr>
          <a:xfrm>
            <a:off x="6599408" y="5905161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FDD542BD-0CE5-4182-A8EA-0458008CBF25}"/>
              </a:ext>
            </a:extLst>
          </p:cNvPr>
          <p:cNvSpPr/>
          <p:nvPr/>
        </p:nvSpPr>
        <p:spPr>
          <a:xfrm>
            <a:off x="8686803" y="1775096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99775291-5BC9-44E0-BB50-06FCB6C2C185}"/>
              </a:ext>
            </a:extLst>
          </p:cNvPr>
          <p:cNvSpPr/>
          <p:nvPr/>
        </p:nvSpPr>
        <p:spPr>
          <a:xfrm>
            <a:off x="4393619" y="1759054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D93D592A-B213-42E1-ACF0-356624F39933}"/>
              </a:ext>
            </a:extLst>
          </p:cNvPr>
          <p:cNvSpPr/>
          <p:nvPr/>
        </p:nvSpPr>
        <p:spPr>
          <a:xfrm>
            <a:off x="10441493" y="2074664"/>
            <a:ext cx="723812" cy="1311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9697988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11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1CD7D30C-4D79-46E7-BC54-D730A4D0E86F}"/>
              </a:ext>
            </a:extLst>
          </p:cNvPr>
          <p:cNvSpPr txBox="1">
            <a:spLocks/>
          </p:cNvSpPr>
          <p:nvPr/>
        </p:nvSpPr>
        <p:spPr>
          <a:xfrm>
            <a:off x="2577527" y="1368376"/>
            <a:ext cx="6673516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Πρόβλεψη..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7" name="Picture Placeholder 8" descr="Slide image placeholder">
            <a:extLst>
              <a:ext uri="{FF2B5EF4-FFF2-40B4-BE49-F238E27FC236}">
                <a16:creationId xmlns:a16="http://schemas.microsoft.com/office/drawing/2014/main" id="{921A65C6-9B69-4429-A0F2-1D0B246286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70338"/>
            <a:ext cx="12192000" cy="12240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7BDFD171-FB1E-4688-8343-692EEF5D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615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Θεσσαλονίκη, 10</a:t>
            </a:r>
            <a:r>
              <a:rPr lang="el-GR" dirty="0"/>
              <a:t>.7.2023</a:t>
            </a:r>
          </a:p>
        </p:txBody>
      </p:sp>
      <p:sp>
        <p:nvSpPr>
          <p:cNvPr id="18" name="Text Placeholder 38">
            <a:extLst>
              <a:ext uri="{FF2B5EF4-FFF2-40B4-BE49-F238E27FC236}">
                <a16:creationId xmlns:a16="http://schemas.microsoft.com/office/drawing/2014/main" id="{85136A14-DA66-4C46-8F7F-992110CB0EEA}"/>
              </a:ext>
            </a:extLst>
          </p:cNvPr>
          <p:cNvSpPr txBox="1">
            <a:spLocks/>
          </p:cNvSpPr>
          <p:nvPr/>
        </p:nvSpPr>
        <p:spPr>
          <a:xfrm>
            <a:off x="7067838" y="2129190"/>
            <a:ext cx="4493523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400" b="1" dirty="0">
                <a:solidFill>
                  <a:srgbClr val="00B050"/>
                </a:solidFill>
              </a:rPr>
              <a:t>με σωστά δεδομένα</a:t>
            </a:r>
            <a:endParaRPr lang="en-GB" sz="2400" b="1" dirty="0">
              <a:solidFill>
                <a:srgbClr val="00B050"/>
              </a:solidFill>
            </a:endParaRPr>
          </a:p>
        </p:txBody>
      </p:sp>
      <p:sp>
        <p:nvSpPr>
          <p:cNvPr id="19" name="Text Placeholder 38">
            <a:extLst>
              <a:ext uri="{FF2B5EF4-FFF2-40B4-BE49-F238E27FC236}">
                <a16:creationId xmlns:a16="http://schemas.microsoft.com/office/drawing/2014/main" id="{CFC065FF-640B-4A50-A56D-79FA01C81A23}"/>
              </a:ext>
            </a:extLst>
          </p:cNvPr>
          <p:cNvSpPr txBox="1">
            <a:spLocks/>
          </p:cNvSpPr>
          <p:nvPr/>
        </p:nvSpPr>
        <p:spPr>
          <a:xfrm>
            <a:off x="1085573" y="2091950"/>
            <a:ext cx="4493522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400" b="1" dirty="0">
                <a:solidFill>
                  <a:srgbClr val="FF0000"/>
                </a:solidFill>
              </a:rPr>
              <a:t>με λάθος δεδομένα</a:t>
            </a:r>
            <a:endParaRPr lang="en-GB" sz="2400" b="1" dirty="0">
              <a:solidFill>
                <a:srgbClr val="FF0000"/>
              </a:solidFill>
            </a:endParaRPr>
          </a:p>
        </p:txBody>
      </p: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C6029D18-CC65-4A5A-8495-CA35926B72DA}"/>
              </a:ext>
            </a:extLst>
          </p:cNvPr>
          <p:cNvGrpSpPr/>
          <p:nvPr/>
        </p:nvGrpSpPr>
        <p:grpSpPr>
          <a:xfrm>
            <a:off x="607885" y="2545457"/>
            <a:ext cx="4982252" cy="3121623"/>
            <a:chOff x="607885" y="2545457"/>
            <a:chExt cx="4982252" cy="3121623"/>
          </a:xfrm>
        </p:grpSpPr>
        <p:pic>
          <p:nvPicPr>
            <p:cNvPr id="2" name="Εικόνα 1">
              <a:extLst>
                <a:ext uri="{FF2B5EF4-FFF2-40B4-BE49-F238E27FC236}">
                  <a16:creationId xmlns:a16="http://schemas.microsoft.com/office/drawing/2014/main" id="{4849AB6B-93B5-42A4-8C5B-4EFF3AE8C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7885" y="2545457"/>
              <a:ext cx="4982252" cy="3121623"/>
            </a:xfrm>
            <a:prstGeom prst="rect">
              <a:avLst/>
            </a:prstGeom>
          </p:spPr>
        </p:pic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1E3107F9-A06A-476C-AEDE-7F9030EC7986}"/>
                </a:ext>
              </a:extLst>
            </p:cNvPr>
            <p:cNvSpPr/>
            <p:nvPr/>
          </p:nvSpPr>
          <p:spPr>
            <a:xfrm>
              <a:off x="2261507" y="2739730"/>
              <a:ext cx="481693" cy="285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060594E1-7FA0-456E-9D23-0354C73038E4}"/>
              </a:ext>
            </a:extLst>
          </p:cNvPr>
          <p:cNvGrpSpPr/>
          <p:nvPr/>
        </p:nvGrpSpPr>
        <p:grpSpPr>
          <a:xfrm>
            <a:off x="6601862" y="2289481"/>
            <a:ext cx="4982253" cy="3444858"/>
            <a:chOff x="6601862" y="2289481"/>
            <a:chExt cx="4982253" cy="3444858"/>
          </a:xfrm>
        </p:grpSpPr>
        <p:grpSp>
          <p:nvGrpSpPr>
            <p:cNvPr id="5" name="Ομάδα 4">
              <a:extLst>
                <a:ext uri="{FF2B5EF4-FFF2-40B4-BE49-F238E27FC236}">
                  <a16:creationId xmlns:a16="http://schemas.microsoft.com/office/drawing/2014/main" id="{2B2CEBFC-F681-49C3-A6BA-32C4C88DAFB8}"/>
                </a:ext>
              </a:extLst>
            </p:cNvPr>
            <p:cNvGrpSpPr/>
            <p:nvPr/>
          </p:nvGrpSpPr>
          <p:grpSpPr>
            <a:xfrm>
              <a:off x="6601862" y="2289481"/>
              <a:ext cx="4982253" cy="3444858"/>
              <a:chOff x="736540" y="2236835"/>
              <a:chExt cx="4982253" cy="3444858"/>
            </a:xfrm>
          </p:grpSpPr>
          <p:sp>
            <p:nvSpPr>
              <p:cNvPr id="12" name="Text Placeholder 38">
                <a:extLst>
                  <a:ext uri="{FF2B5EF4-FFF2-40B4-BE49-F238E27FC236}">
                    <a16:creationId xmlns:a16="http://schemas.microsoft.com/office/drawing/2014/main" id="{1B0356B2-9E2A-4AC9-B56A-28645E0AC7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45870" y="2236835"/>
                <a:ext cx="3875638" cy="334508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en-GB" sz="1800" dirty="0"/>
              </a:p>
            </p:txBody>
          </p:sp>
          <p:pic>
            <p:nvPicPr>
              <p:cNvPr id="15" name="Picture 4">
                <a:extLst>
                  <a:ext uri="{FF2B5EF4-FFF2-40B4-BE49-F238E27FC236}">
                    <a16:creationId xmlns:a16="http://schemas.microsoft.com/office/drawing/2014/main" id="{7B6454FB-2FDB-4D3E-94E6-A335321CE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6540" y="2518226"/>
                <a:ext cx="4982253" cy="3163467"/>
              </a:xfrm>
              <a:prstGeom prst="rect">
                <a:avLst/>
              </a:prstGeom>
            </p:spPr>
          </p:pic>
        </p:grpSp>
        <p:sp>
          <p:nvSpPr>
            <p:cNvPr id="20" name="Ορθογώνιο 19">
              <a:extLst>
                <a:ext uri="{FF2B5EF4-FFF2-40B4-BE49-F238E27FC236}">
                  <a16:creationId xmlns:a16="http://schemas.microsoft.com/office/drawing/2014/main" id="{D5B7D879-D9F1-4BF0-80FD-6060794C26CC}"/>
                </a:ext>
              </a:extLst>
            </p:cNvPr>
            <p:cNvSpPr/>
            <p:nvPr/>
          </p:nvSpPr>
          <p:spPr>
            <a:xfrm>
              <a:off x="8229600" y="2826411"/>
              <a:ext cx="421820" cy="285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D71746D1-DF97-4E87-B30A-7F567FD29B82}"/>
              </a:ext>
            </a:extLst>
          </p:cNvPr>
          <p:cNvSpPr/>
          <p:nvPr/>
        </p:nvSpPr>
        <p:spPr>
          <a:xfrm>
            <a:off x="3462074" y="5827049"/>
            <a:ext cx="5267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l-GR" dirty="0">
                <a:solidFill>
                  <a:schemeClr val="tx2"/>
                </a:solidFill>
                <a:latin typeface="Calibri" pitchFamily="34" charset="0"/>
              </a:rPr>
              <a:t>Αφθονία τοξικού </a:t>
            </a:r>
            <a:r>
              <a:rPr lang="el-GR" dirty="0" err="1">
                <a:solidFill>
                  <a:schemeClr val="tx2"/>
                </a:solidFill>
                <a:latin typeface="Calibri" pitchFamily="34" charset="0"/>
              </a:rPr>
              <a:t>φυτοπλαγκτού</a:t>
            </a:r>
            <a:r>
              <a:rPr lang="el-GR" dirty="0">
                <a:solidFill>
                  <a:schemeClr val="tx2"/>
                </a:solidFill>
                <a:latin typeface="Calibri" pitchFamily="34" charset="0"/>
              </a:rPr>
              <a:t> στον Θερμαϊκό κόλπο</a:t>
            </a:r>
          </a:p>
        </p:txBody>
      </p:sp>
    </p:spTree>
    <p:extLst>
      <p:ext uri="{BB962C8B-B14F-4D97-AF65-F5344CB8AC3E}">
        <p14:creationId xmlns:p14="http://schemas.microsoft.com/office/powerpoint/2010/main" val="1841714532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03251F-BE4D-43C1-846D-2C2C3C2AB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718" y="2635172"/>
            <a:ext cx="2268873" cy="12251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l-GR" sz="1600" b="1" u="sng" dirty="0"/>
              <a:t>Αναγνώστης Αργυρίου</a:t>
            </a:r>
            <a:br>
              <a:rPr lang="el-GR" sz="1600" dirty="0"/>
            </a:br>
            <a:r>
              <a:rPr lang="el-GR" sz="1200" dirty="0"/>
              <a:t>Καθηγητής, ΙΝΕΒ|ΕΚΕΤΑ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l-GR" sz="1200" dirty="0" err="1"/>
              <a:t>Τηλ</a:t>
            </a:r>
            <a:r>
              <a:rPr lang="el-GR" sz="1200" dirty="0"/>
              <a:t>. 2310 498475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fr-FR" sz="1200" dirty="0"/>
              <a:t>Email: </a:t>
            </a:r>
            <a:r>
              <a:rPr lang="fr-FR" sz="1200" dirty="0">
                <a:hlinkClick r:id="rId2"/>
              </a:rPr>
              <a:t>argiriou@certh.gr</a:t>
            </a:r>
            <a:endParaRPr lang="el-GR" sz="1200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0FE7080-6CFA-45B1-BA4A-FAC521F0B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3653" y="6334301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23628-F257-469D-A5B9-1D790FEC16F7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6CB2DEE9-7999-459F-B072-480B222F548E}"/>
              </a:ext>
            </a:extLst>
          </p:cNvPr>
          <p:cNvSpPr txBox="1">
            <a:spLocks/>
          </p:cNvSpPr>
          <p:nvPr/>
        </p:nvSpPr>
        <p:spPr>
          <a:xfrm>
            <a:off x="5929167" y="408435"/>
            <a:ext cx="4789536" cy="3345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666F55-4913-4CC1-B4CD-DF9B6205610F}"/>
              </a:ext>
            </a:extLst>
          </p:cNvPr>
          <p:cNvSpPr txBox="1">
            <a:spLocks/>
          </p:cNvSpPr>
          <p:nvPr/>
        </p:nvSpPr>
        <p:spPr bwMode="auto">
          <a:xfrm>
            <a:off x="5261618" y="4459725"/>
            <a:ext cx="3535737" cy="92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457200">
              <a:spcBef>
                <a:spcPts val="300"/>
              </a:spcBef>
              <a:spcAft>
                <a:spcPts val="300"/>
              </a:spcAft>
              <a:buNone/>
              <a:defRPr/>
            </a:pPr>
            <a:r>
              <a:rPr kumimoji="0" lang="el-GR" sz="1600" b="1" i="0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Κουκάρας</a:t>
            </a: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Κωνσταντίνος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,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Postdoc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Ερευνητής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Τ</a:t>
            </a:r>
            <a:r>
              <a:rPr lang="el-GR" sz="1200" dirty="0" err="1"/>
              <a:t>ηλ</a:t>
            </a:r>
            <a:r>
              <a:rPr lang="el-GR" sz="1200" dirty="0"/>
              <a:t>. 2311 257532                                                     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3"/>
              </a:rPr>
              <a:t>kkoukaras@certh.gr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BCDF65-C28A-4F66-AA97-DE29B0489947}"/>
              </a:ext>
            </a:extLst>
          </p:cNvPr>
          <p:cNvSpPr txBox="1">
            <a:spLocks/>
          </p:cNvSpPr>
          <p:nvPr/>
        </p:nvSpPr>
        <p:spPr bwMode="auto">
          <a:xfrm>
            <a:off x="9728778" y="372012"/>
            <a:ext cx="2448272" cy="92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Μιχαηλίδου Σοφία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Κύρια Ερευνήτρια,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4"/>
              </a:rPr>
              <a:t>sofia_micha28@certh.gr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18E5264-AD4A-492A-8A82-6667FC748CDB}"/>
              </a:ext>
            </a:extLst>
          </p:cNvPr>
          <p:cNvSpPr txBox="1">
            <a:spLocks/>
          </p:cNvSpPr>
          <p:nvPr/>
        </p:nvSpPr>
        <p:spPr bwMode="auto">
          <a:xfrm>
            <a:off x="9728778" y="2335955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Κυρίτση Μαρία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5"/>
              </a:rPr>
              <a:t>kyritsimaria@certh.gr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7B13EEF-65FF-4F55-9042-B64600C41931}"/>
              </a:ext>
            </a:extLst>
          </p:cNvPr>
          <p:cNvSpPr txBox="1">
            <a:spLocks/>
          </p:cNvSpPr>
          <p:nvPr/>
        </p:nvSpPr>
        <p:spPr bwMode="auto">
          <a:xfrm>
            <a:off x="9728778" y="3345276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Τσουρέκη</a:t>
            </a: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Αντιόπη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Βιολόγος, ΙΝΕΒ-ΕΚΕΤΑ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6"/>
              </a:rPr>
              <a:t>adatsoureki@certh.gr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grpSp>
        <p:nvGrpSpPr>
          <p:cNvPr id="36" name="Ομάδα 35">
            <a:extLst>
              <a:ext uri="{FF2B5EF4-FFF2-40B4-BE49-F238E27FC236}">
                <a16:creationId xmlns:a16="http://schemas.microsoft.com/office/drawing/2014/main" id="{4D39BB92-B46A-4D3D-95D5-C6D3542410F7}"/>
              </a:ext>
            </a:extLst>
          </p:cNvPr>
          <p:cNvGrpSpPr/>
          <p:nvPr/>
        </p:nvGrpSpPr>
        <p:grpSpPr>
          <a:xfrm>
            <a:off x="4556821" y="440925"/>
            <a:ext cx="3294398" cy="1276865"/>
            <a:chOff x="4935947" y="979363"/>
            <a:chExt cx="3294398" cy="1276865"/>
          </a:xfrm>
        </p:grpSpPr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8C600211-A883-49D8-8F24-6E21ACAE8B83}"/>
                </a:ext>
              </a:extLst>
            </p:cNvPr>
            <p:cNvSpPr/>
            <p:nvPr/>
          </p:nvSpPr>
          <p:spPr>
            <a:xfrm>
              <a:off x="4935947" y="1975812"/>
              <a:ext cx="15534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/>
                </a:rPr>
                <a:t>https://www.certh.gr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E4057A7D-64BD-4805-AEA6-90FD4754A4C4}"/>
                </a:ext>
              </a:extLst>
            </p:cNvPr>
            <p:cNvSpPr/>
            <p:nvPr/>
          </p:nvSpPr>
          <p:spPr>
            <a:xfrm>
              <a:off x="6369130" y="1979229"/>
              <a:ext cx="18612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8"/>
                </a:rPr>
                <a:t>https://www.inab.certh.gr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" name="Εικόνα 19">
              <a:extLst>
                <a:ext uri="{FF2B5EF4-FFF2-40B4-BE49-F238E27FC236}">
                  <a16:creationId xmlns:a16="http://schemas.microsoft.com/office/drawing/2014/main" id="{46C5F459-CA6F-47B0-9E7D-FB18E5C90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63819" y="979363"/>
              <a:ext cx="1839166" cy="1008482"/>
            </a:xfrm>
            <a:prstGeom prst="rect">
              <a:avLst/>
            </a:prstGeom>
          </p:spPr>
        </p:pic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4FCD7B6-EE66-4E60-B190-98C3B4BA5877}"/>
              </a:ext>
            </a:extLst>
          </p:cNvPr>
          <p:cNvSpPr txBox="1">
            <a:spLocks/>
          </p:cNvSpPr>
          <p:nvPr/>
        </p:nvSpPr>
        <p:spPr bwMode="auto">
          <a:xfrm>
            <a:off x="9728778" y="4435806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Τσιόλας</a:t>
            </a: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Γιώργος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hlinkClick r:id="rId10"/>
              </a:rPr>
              <a:t>george.tsiolas@certh.gr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7A160C83-42FB-4FA3-821E-6AA55BC4D93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8749988" y="4387223"/>
            <a:ext cx="900000" cy="900000"/>
          </a:xfrm>
          <a:prstGeom prst="ellipse">
            <a:avLst/>
          </a:prstGeom>
        </p:spPr>
      </p:pic>
      <p:pic>
        <p:nvPicPr>
          <p:cNvPr id="24" name="Εικόνα 25">
            <a:extLst>
              <a:ext uri="{FF2B5EF4-FFF2-40B4-BE49-F238E27FC236}">
                <a16:creationId xmlns:a16="http://schemas.microsoft.com/office/drawing/2014/main" id="{C448F915-C7D4-44C7-B8E0-67FE40EBA5F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5" t="9592" r="13275" b="32709"/>
          <a:stretch/>
        </p:blipFill>
        <p:spPr>
          <a:xfrm>
            <a:off x="8749988" y="370917"/>
            <a:ext cx="900000" cy="899999"/>
          </a:xfrm>
          <a:prstGeom prst="ellipse">
            <a:avLst/>
          </a:prstGeom>
        </p:spPr>
      </p:pic>
      <p:pic>
        <p:nvPicPr>
          <p:cNvPr id="25" name="Εικόνα 25">
            <a:extLst>
              <a:ext uri="{FF2B5EF4-FFF2-40B4-BE49-F238E27FC236}">
                <a16:creationId xmlns:a16="http://schemas.microsoft.com/office/drawing/2014/main" id="{C448F915-C7D4-44C7-B8E0-67FE40EBA5FB}"/>
              </a:ext>
            </a:extLst>
          </p:cNvPr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2"/>
          <a:stretch/>
        </p:blipFill>
        <p:spPr>
          <a:xfrm>
            <a:off x="8749988" y="2348833"/>
            <a:ext cx="900000" cy="900000"/>
          </a:xfrm>
          <a:prstGeom prst="ellipse">
            <a:avLst/>
          </a:prstGeom>
        </p:spPr>
      </p:pic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C448F915-C7D4-44C7-B8E0-67FE40EBA5FB}"/>
              </a:ext>
            </a:extLst>
          </p:cNvPr>
          <p:cNvPicPr>
            <a:picLocks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1" b="3099"/>
          <a:stretch/>
        </p:blipFill>
        <p:spPr>
          <a:xfrm>
            <a:off x="8749988" y="3394499"/>
            <a:ext cx="900000" cy="900000"/>
          </a:xfrm>
          <a:prstGeom prst="ellipse">
            <a:avLst/>
          </a:prstGeom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7A160C83-42FB-4FA3-821E-6AA55BC4D93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879" y="2747365"/>
            <a:ext cx="900000" cy="900000"/>
          </a:xfrm>
          <a:prstGeom prst="ellipse">
            <a:avLst/>
          </a:prstGeom>
        </p:spPr>
      </p:pic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E5C6B5F-3F98-4FDD-92A9-7DBC04F5B6B6}"/>
              </a:ext>
            </a:extLst>
          </p:cNvPr>
          <p:cNvSpPr txBox="1">
            <a:spLocks/>
          </p:cNvSpPr>
          <p:nvPr/>
        </p:nvSpPr>
        <p:spPr bwMode="auto">
          <a:xfrm>
            <a:off x="9749098" y="1391075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0" indent="0" defTabSz="457200">
              <a:buNone/>
              <a:defRPr/>
            </a:pPr>
            <a:r>
              <a:rPr lang="el-GR" sz="1600" b="1" u="sng" kern="0" dirty="0" err="1">
                <a:solidFill>
                  <a:prstClr val="black"/>
                </a:solidFill>
                <a:latin typeface="Calibri"/>
              </a:rPr>
              <a:t>Μούγιου</a:t>
            </a:r>
            <a:r>
              <a:rPr lang="el-GR" sz="1600" b="1" u="sng" kern="0" dirty="0">
                <a:solidFill>
                  <a:prstClr val="black"/>
                </a:solidFill>
                <a:latin typeface="Calibri"/>
              </a:rPr>
              <a:t> Νίκη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Βιολόγος,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lang="en-US" sz="1200" dirty="0" err="1">
                <a:solidFill>
                  <a:prstClr val="black"/>
                </a:solidFill>
                <a:latin typeface="Calibri"/>
                <a:hlinkClick r:id="rId16"/>
              </a:rPr>
              <a:t>nmougiou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hlinkClick r:id="rId16"/>
              </a:rPr>
              <a:t>@certh.gr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92CCA0C-8694-4289-8741-D6FAD9090F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923" y="1371931"/>
            <a:ext cx="899999" cy="899999"/>
          </a:xfrm>
          <a:prstGeom prst="ellipse">
            <a:avLst/>
          </a:prstGeom>
          <a:ln w="190500" cap="rnd">
            <a:noFill/>
            <a:prstDash val="solid"/>
          </a:ln>
          <a:effectLst/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372DF3C-7481-42B1-8214-612927CC4FBA}"/>
              </a:ext>
            </a:extLst>
          </p:cNvPr>
          <p:cNvSpPr txBox="1">
            <a:spLocks/>
          </p:cNvSpPr>
          <p:nvPr/>
        </p:nvSpPr>
        <p:spPr bwMode="auto">
          <a:xfrm>
            <a:off x="9728778" y="5441646"/>
            <a:ext cx="2448272" cy="93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0" indent="0" defTabSz="457200">
              <a:buNone/>
              <a:defRPr/>
            </a:pPr>
            <a:r>
              <a:rPr lang="el-GR" sz="1600" b="1" u="sng" kern="0" dirty="0" err="1">
                <a:solidFill>
                  <a:prstClr val="black"/>
                </a:solidFill>
                <a:latin typeface="Calibri"/>
              </a:rPr>
              <a:t>Δίδος</a:t>
            </a:r>
            <a:r>
              <a:rPr kumimoji="0" lang="el-GR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 Σπύρος</a:t>
            </a:r>
            <a:b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Χημικός, ΙΝΕΒ|ΕΚΕΤΑ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</a:rPr>
              <a:t>Email: </a:t>
            </a:r>
            <a:r>
              <a:rPr lang="fr-FR" sz="1200" dirty="0">
                <a:solidFill>
                  <a:prstClr val="black"/>
                </a:solidFill>
                <a:hlinkClick r:id="rId18"/>
              </a:rPr>
              <a:t>sdidos@certh.gr</a:t>
            </a:r>
            <a:r>
              <a:rPr lang="fr-FR" sz="1200" dirty="0">
                <a:solidFill>
                  <a:prstClr val="black"/>
                </a:solidFill>
              </a:rPr>
              <a:t>    </a:t>
            </a:r>
            <a:endParaRPr kumimoji="0" lang="el-G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6465C789-F7D9-4B5F-A125-996FCF4E3F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525" y="5382049"/>
            <a:ext cx="952500" cy="952500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35" name="Εικόνα 34">
            <a:extLst>
              <a:ext uri="{FF2B5EF4-FFF2-40B4-BE49-F238E27FC236}">
                <a16:creationId xmlns:a16="http://schemas.microsoft.com/office/drawing/2014/main" id="{83C40AAE-F52E-4D20-A8DF-F04D9814DF7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3172256" y="0"/>
            <a:ext cx="7200705" cy="685800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D8A39950-563B-47E6-8EFE-760F347255C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605" y="570468"/>
            <a:ext cx="2373982" cy="700448"/>
          </a:xfrm>
          <a:prstGeom prst="rect">
            <a:avLst/>
          </a:prstGeom>
        </p:spPr>
      </p:pic>
      <p:sp>
        <p:nvSpPr>
          <p:cNvPr id="37" name="Titre 1">
            <a:extLst>
              <a:ext uri="{FF2B5EF4-FFF2-40B4-BE49-F238E27FC236}">
                <a16:creationId xmlns:a16="http://schemas.microsoft.com/office/drawing/2014/main" id="{1E8E120B-E5FD-454C-85DC-6226DD20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95" y="4352695"/>
            <a:ext cx="2905760" cy="11430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solidFill>
                  <a:schemeClr val="bg1"/>
                </a:solidFill>
                <a:latin typeface="+mn-lt"/>
              </a:rPr>
              <a:t>Σας ευχαριστώ!</a:t>
            </a:r>
            <a:endParaRPr lang="fr-CA" sz="3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8" name="Εικόνα 37">
            <a:extLst>
              <a:ext uri="{FF2B5EF4-FFF2-40B4-BE49-F238E27FC236}">
                <a16:creationId xmlns:a16="http://schemas.microsoft.com/office/drawing/2014/main" id="{3AFFE8A6-8FE0-4BD5-8524-52D60626B61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41709" y="4424107"/>
            <a:ext cx="908463" cy="92528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85377443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1EEC328-5E09-438D-9BE3-903CA26E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3011" y="6356350"/>
            <a:ext cx="866272" cy="365125"/>
          </a:xfrm>
        </p:spPr>
        <p:txBody>
          <a:bodyPr/>
          <a:lstStyle/>
          <a:p>
            <a:fld id="{C22B06BF-A30F-4E0B-B84B-EEDC520DE1DF}" type="slidenum">
              <a:rPr lang="el-GR" sz="1100" smtClean="0"/>
              <a:t>13</a:t>
            </a:fld>
            <a:endParaRPr lang="el-GR" sz="11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112D683-5834-4047-9027-943762D4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7" y="6210913"/>
            <a:ext cx="1460852" cy="426898"/>
          </a:xfrm>
          <a:prstGeom prst="rect">
            <a:avLst/>
          </a:prstGeom>
        </p:spPr>
      </p:pic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8C4EF1C8-CF53-4521-8AB5-14088B0B4174}"/>
              </a:ext>
            </a:extLst>
          </p:cNvPr>
          <p:cNvSpPr txBox="1">
            <a:spLocks/>
          </p:cNvSpPr>
          <p:nvPr/>
        </p:nvSpPr>
        <p:spPr>
          <a:xfrm>
            <a:off x="2781114" y="339585"/>
            <a:ext cx="6673516" cy="487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>
                <a:solidFill>
                  <a:schemeClr val="tx2"/>
                </a:solidFill>
              </a:rPr>
              <a:t>Μετράμε σωστά ;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0" name="Rectangle 363">
            <a:extLst>
              <a:ext uri="{FF2B5EF4-FFF2-40B4-BE49-F238E27FC236}">
                <a16:creationId xmlns:a16="http://schemas.microsoft.com/office/drawing/2014/main" id="{2077A807-A954-4212-8A36-EEC493A14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549" y="1164741"/>
            <a:ext cx="8002588" cy="4613275"/>
          </a:xfrm>
          <a:prstGeom prst="rect">
            <a:avLst/>
          </a:prstGeom>
          <a:noFill/>
          <a:ln w="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grpSp>
        <p:nvGrpSpPr>
          <p:cNvPr id="11" name="1324 - Ομάδα">
            <a:extLst>
              <a:ext uri="{FF2B5EF4-FFF2-40B4-BE49-F238E27FC236}">
                <a16:creationId xmlns:a16="http://schemas.microsoft.com/office/drawing/2014/main" id="{468BCCC1-A2FA-4944-84A5-25D1A67DE26E}"/>
              </a:ext>
            </a:extLst>
          </p:cNvPr>
          <p:cNvGrpSpPr>
            <a:grpSpLocks/>
          </p:cNvGrpSpPr>
          <p:nvPr/>
        </p:nvGrpSpPr>
        <p:grpSpPr bwMode="auto">
          <a:xfrm>
            <a:off x="1316036" y="961540"/>
            <a:ext cx="1778276" cy="3816350"/>
            <a:chOff x="-367142" y="782423"/>
            <a:chExt cx="1779023" cy="3816000"/>
          </a:xfrm>
        </p:grpSpPr>
        <p:cxnSp>
          <p:nvCxnSpPr>
            <p:cNvPr id="14" name="371 - Ευθύγραμμο βέλος σύνδεσης">
              <a:extLst>
                <a:ext uri="{FF2B5EF4-FFF2-40B4-BE49-F238E27FC236}">
                  <a16:creationId xmlns:a16="http://schemas.microsoft.com/office/drawing/2014/main" id="{25936D61-14A1-41D4-AD43-8CBFF33673E8}"/>
                </a:ext>
              </a:extLst>
            </p:cNvPr>
            <p:cNvCxnSpPr/>
            <p:nvPr/>
          </p:nvCxnSpPr>
          <p:spPr>
            <a:xfrm rot="16200000" flipV="1">
              <a:off x="-496119" y="2690423"/>
              <a:ext cx="3816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 Box 2">
              <a:extLst>
                <a:ext uri="{FF2B5EF4-FFF2-40B4-BE49-F238E27FC236}">
                  <a16:creationId xmlns:a16="http://schemas.microsoft.com/office/drawing/2014/main" id="{6C5EE3F9-727A-402D-86FE-5FD299B92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7142" y="3059210"/>
              <a:ext cx="10138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b="1" dirty="0">
                  <a:latin typeface="Calibri" panose="020F0502020204030204" pitchFamily="34" charset="0"/>
                </a:rPr>
                <a:t>Οξυγόνο</a:t>
              </a:r>
              <a:endParaRPr lang="fr-FR" altLang="el-GR" dirty="0">
                <a:latin typeface="Calibri" panose="020F0502020204030204" pitchFamily="34" charset="0"/>
              </a:endParaRPr>
            </a:p>
          </p:txBody>
        </p:sp>
      </p:grpSp>
      <p:sp>
        <p:nvSpPr>
          <p:cNvPr id="16" name="1098 - Έλλειψη">
            <a:extLst>
              <a:ext uri="{FF2B5EF4-FFF2-40B4-BE49-F238E27FC236}">
                <a16:creationId xmlns:a16="http://schemas.microsoft.com/office/drawing/2014/main" id="{8E7804FD-B416-4945-9016-818A17D21860}"/>
              </a:ext>
            </a:extLst>
          </p:cNvPr>
          <p:cNvSpPr/>
          <p:nvPr/>
        </p:nvSpPr>
        <p:spPr>
          <a:xfrm>
            <a:off x="3311800" y="1550503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7" name="1099 - Έλλειψη">
            <a:extLst>
              <a:ext uri="{FF2B5EF4-FFF2-40B4-BE49-F238E27FC236}">
                <a16:creationId xmlns:a16="http://schemas.microsoft.com/office/drawing/2014/main" id="{094D7F86-F5DB-47E3-BD90-A435E9A859D4}"/>
              </a:ext>
            </a:extLst>
          </p:cNvPr>
          <p:cNvSpPr/>
          <p:nvPr/>
        </p:nvSpPr>
        <p:spPr>
          <a:xfrm>
            <a:off x="5969275" y="1750528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8" name="1100 - Έλλειψη">
            <a:extLst>
              <a:ext uri="{FF2B5EF4-FFF2-40B4-BE49-F238E27FC236}">
                <a16:creationId xmlns:a16="http://schemas.microsoft.com/office/drawing/2014/main" id="{60BE2F0C-01EA-4DCF-9456-1F5E2BC3388A}"/>
              </a:ext>
            </a:extLst>
          </p:cNvPr>
          <p:cNvSpPr/>
          <p:nvPr/>
        </p:nvSpPr>
        <p:spPr>
          <a:xfrm>
            <a:off x="8183838" y="2179153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19" name="1136 - Ομάδα">
            <a:extLst>
              <a:ext uri="{FF2B5EF4-FFF2-40B4-BE49-F238E27FC236}">
                <a16:creationId xmlns:a16="http://schemas.microsoft.com/office/drawing/2014/main" id="{1B5100C9-D221-48ED-A2B2-623A97F522E5}"/>
              </a:ext>
            </a:extLst>
          </p:cNvPr>
          <p:cNvGrpSpPr>
            <a:grpSpLocks/>
          </p:cNvGrpSpPr>
          <p:nvPr/>
        </p:nvGrpSpPr>
        <p:grpSpPr bwMode="auto">
          <a:xfrm>
            <a:off x="2541281" y="1210777"/>
            <a:ext cx="7687256" cy="3600966"/>
            <a:chOff x="857467" y="1031876"/>
            <a:chExt cx="7688046" cy="3600966"/>
          </a:xfrm>
        </p:grpSpPr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A2E1563F-6BF6-4AE7-9B14-5428771D76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4152901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Line 8">
              <a:extLst>
                <a:ext uri="{FF2B5EF4-FFF2-40B4-BE49-F238E27FC236}">
                  <a16:creationId xmlns:a16="http://schemas.microsoft.com/office/drawing/2014/main" id="{9F426BE0-E073-4D73-8D3D-EA1C066487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3765551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A5F8F580-5EEC-491D-840E-54E0DE3BF4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3389314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3" name="Line 10">
              <a:extLst>
                <a:ext uri="{FF2B5EF4-FFF2-40B4-BE49-F238E27FC236}">
                  <a16:creationId xmlns:a16="http://schemas.microsoft.com/office/drawing/2014/main" id="{7B1683D1-D4C3-4C36-AA8A-16BD2B5D54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3013076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Line 11">
              <a:extLst>
                <a:ext uri="{FF2B5EF4-FFF2-40B4-BE49-F238E27FC236}">
                  <a16:creationId xmlns:a16="http://schemas.microsoft.com/office/drawing/2014/main" id="{580F0666-E734-420F-B151-C2C76B17E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2625726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5" name="Line 12">
              <a:extLst>
                <a:ext uri="{FF2B5EF4-FFF2-40B4-BE49-F238E27FC236}">
                  <a16:creationId xmlns:a16="http://schemas.microsoft.com/office/drawing/2014/main" id="{B793888C-A06E-400A-BB88-873A6E743C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2249489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6" name="Line 13">
              <a:extLst>
                <a:ext uri="{FF2B5EF4-FFF2-40B4-BE49-F238E27FC236}">
                  <a16:creationId xmlns:a16="http://schemas.microsoft.com/office/drawing/2014/main" id="{5BA7AAB2-DF28-4E63-A232-78E3CB6600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1874839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7" name="Line 14">
              <a:extLst>
                <a:ext uri="{FF2B5EF4-FFF2-40B4-BE49-F238E27FC236}">
                  <a16:creationId xmlns:a16="http://schemas.microsoft.com/office/drawing/2014/main" id="{1FBA43E7-8C6A-4685-B73C-5FBA130E4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1487489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Line 15">
              <a:extLst>
                <a:ext uri="{FF2B5EF4-FFF2-40B4-BE49-F238E27FC236}">
                  <a16:creationId xmlns:a16="http://schemas.microsoft.com/office/drawing/2014/main" id="{E03C849C-90C6-4B9F-853D-48F34CD907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4625" y="1111251"/>
              <a:ext cx="7100888" cy="1588"/>
            </a:xfrm>
            <a:prstGeom prst="line">
              <a:avLst/>
            </a:prstGeom>
            <a:noFill/>
            <a:ln w="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9" name="Rectangle 309">
              <a:extLst>
                <a:ext uri="{FF2B5EF4-FFF2-40B4-BE49-F238E27FC236}">
                  <a16:creationId xmlns:a16="http://schemas.microsoft.com/office/drawing/2014/main" id="{B6850B81-73B5-4A89-8219-12CE4F053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444817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0,00</a:t>
              </a:r>
              <a:endParaRPr lang="el-GR" altLang="el-GR"/>
            </a:p>
          </p:txBody>
        </p:sp>
        <p:sp>
          <p:nvSpPr>
            <p:cNvPr id="30" name="Rectangle 310">
              <a:extLst>
                <a:ext uri="{FF2B5EF4-FFF2-40B4-BE49-F238E27FC236}">
                  <a16:creationId xmlns:a16="http://schemas.microsoft.com/office/drawing/2014/main" id="{F6D6BA0C-43CA-4678-95D7-0BB5BAD85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407352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1,00</a:t>
              </a:r>
              <a:endParaRPr lang="el-GR" altLang="el-GR"/>
            </a:p>
          </p:txBody>
        </p:sp>
        <p:sp>
          <p:nvSpPr>
            <p:cNvPr id="31" name="Rectangle 311">
              <a:extLst>
                <a:ext uri="{FF2B5EF4-FFF2-40B4-BE49-F238E27FC236}">
                  <a16:creationId xmlns:a16="http://schemas.microsoft.com/office/drawing/2014/main" id="{412D373A-2179-473A-839E-5FC84F271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368617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2,00</a:t>
              </a:r>
              <a:endParaRPr lang="el-GR" altLang="el-GR"/>
            </a:p>
          </p:txBody>
        </p:sp>
        <p:sp>
          <p:nvSpPr>
            <p:cNvPr id="32" name="Rectangle 312">
              <a:extLst>
                <a:ext uri="{FF2B5EF4-FFF2-40B4-BE49-F238E27FC236}">
                  <a16:creationId xmlns:a16="http://schemas.microsoft.com/office/drawing/2014/main" id="{1C842F82-51FE-478C-A7CA-98644017A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3309938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3,00</a:t>
              </a:r>
              <a:endParaRPr lang="el-GR" altLang="el-GR"/>
            </a:p>
          </p:txBody>
        </p:sp>
        <p:sp>
          <p:nvSpPr>
            <p:cNvPr id="33" name="Rectangle 313">
              <a:extLst>
                <a:ext uri="{FF2B5EF4-FFF2-40B4-BE49-F238E27FC236}">
                  <a16:creationId xmlns:a16="http://schemas.microsoft.com/office/drawing/2014/main" id="{4F76258F-AFE3-4667-A306-0D2A87804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2933701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4,00</a:t>
              </a:r>
              <a:endParaRPr lang="el-GR" altLang="el-GR"/>
            </a:p>
          </p:txBody>
        </p:sp>
        <p:sp>
          <p:nvSpPr>
            <p:cNvPr id="34" name="Rectangle 314">
              <a:extLst>
                <a:ext uri="{FF2B5EF4-FFF2-40B4-BE49-F238E27FC236}">
                  <a16:creationId xmlns:a16="http://schemas.microsoft.com/office/drawing/2014/main" id="{0E787D4D-CBDB-457D-BB37-28690CB37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2546351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5,00</a:t>
              </a:r>
              <a:endParaRPr lang="el-GR" altLang="el-GR"/>
            </a:p>
          </p:txBody>
        </p:sp>
        <p:sp>
          <p:nvSpPr>
            <p:cNvPr id="35" name="Rectangle 315">
              <a:extLst>
                <a:ext uri="{FF2B5EF4-FFF2-40B4-BE49-F238E27FC236}">
                  <a16:creationId xmlns:a16="http://schemas.microsoft.com/office/drawing/2014/main" id="{A841D12F-2D92-4942-BCC9-BC9A77647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2170113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6,00</a:t>
              </a:r>
              <a:endParaRPr lang="el-GR" altLang="el-GR"/>
            </a:p>
          </p:txBody>
        </p:sp>
        <p:sp>
          <p:nvSpPr>
            <p:cNvPr id="36" name="Rectangle 316">
              <a:extLst>
                <a:ext uri="{FF2B5EF4-FFF2-40B4-BE49-F238E27FC236}">
                  <a16:creationId xmlns:a16="http://schemas.microsoft.com/office/drawing/2014/main" id="{295A4611-CCA2-4B96-9449-F8AA46078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179387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7,00</a:t>
              </a:r>
              <a:endParaRPr lang="el-GR" altLang="el-GR"/>
            </a:p>
          </p:txBody>
        </p:sp>
        <p:sp>
          <p:nvSpPr>
            <p:cNvPr id="37" name="Rectangle 317">
              <a:extLst>
                <a:ext uri="{FF2B5EF4-FFF2-40B4-BE49-F238E27FC236}">
                  <a16:creationId xmlns:a16="http://schemas.microsoft.com/office/drawing/2014/main" id="{9C815D3B-F3CF-4E1C-B46C-0B545E866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140652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8,00</a:t>
              </a:r>
              <a:endParaRPr lang="el-GR" altLang="el-GR"/>
            </a:p>
          </p:txBody>
        </p:sp>
        <p:sp>
          <p:nvSpPr>
            <p:cNvPr id="38" name="Rectangle 318">
              <a:extLst>
                <a:ext uri="{FF2B5EF4-FFF2-40B4-BE49-F238E27FC236}">
                  <a16:creationId xmlns:a16="http://schemas.microsoft.com/office/drawing/2014/main" id="{6AE876DC-1DB1-4847-85E6-5F060B85C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688" y="1031876"/>
              <a:ext cx="2741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9,00</a:t>
              </a:r>
              <a:endParaRPr lang="el-GR" altLang="el-GR"/>
            </a:p>
          </p:txBody>
        </p:sp>
        <p:sp>
          <p:nvSpPr>
            <p:cNvPr id="39" name="Rectangle 362">
              <a:extLst>
                <a:ext uri="{FF2B5EF4-FFF2-40B4-BE49-F238E27FC236}">
                  <a16:creationId xmlns:a16="http://schemas.microsoft.com/office/drawing/2014/main" id="{2F43BF4A-22FC-456D-A4F5-D776A517D0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86241" y="2631499"/>
              <a:ext cx="357918" cy="21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400" b="1">
                  <a:solidFill>
                    <a:srgbClr val="000000"/>
                  </a:solidFill>
                  <a:latin typeface="Calibri" panose="020F0502020204030204" pitchFamily="34" charset="0"/>
                </a:rPr>
                <a:t>mg/l</a:t>
              </a:r>
              <a:endParaRPr lang="el-GR" altLang="el-GR"/>
            </a:p>
          </p:txBody>
        </p:sp>
      </p:grpSp>
      <p:sp>
        <p:nvSpPr>
          <p:cNvPr id="40" name="1122 - Έλλειψη">
            <a:extLst>
              <a:ext uri="{FF2B5EF4-FFF2-40B4-BE49-F238E27FC236}">
                <a16:creationId xmlns:a16="http://schemas.microsoft.com/office/drawing/2014/main" id="{943FB598-F9CA-4040-8FB6-6659E82EDFC5}"/>
              </a:ext>
            </a:extLst>
          </p:cNvPr>
          <p:cNvSpPr/>
          <p:nvPr/>
        </p:nvSpPr>
        <p:spPr>
          <a:xfrm>
            <a:off x="3683275" y="3465028"/>
            <a:ext cx="142875" cy="142875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1" name="1123 - Έλλειψη">
            <a:extLst>
              <a:ext uri="{FF2B5EF4-FFF2-40B4-BE49-F238E27FC236}">
                <a16:creationId xmlns:a16="http://schemas.microsoft.com/office/drawing/2014/main" id="{9B0D438E-D329-4554-95FD-F454510CA0AF}"/>
              </a:ext>
            </a:extLst>
          </p:cNvPr>
          <p:cNvSpPr/>
          <p:nvPr/>
        </p:nvSpPr>
        <p:spPr>
          <a:xfrm>
            <a:off x="5326338" y="3393591"/>
            <a:ext cx="142875" cy="142875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2" name="1124 - Έλλειψη">
            <a:extLst>
              <a:ext uri="{FF2B5EF4-FFF2-40B4-BE49-F238E27FC236}">
                <a16:creationId xmlns:a16="http://schemas.microsoft.com/office/drawing/2014/main" id="{14E7C7F4-6CE9-40A0-B4A8-49948139ABD6}"/>
              </a:ext>
            </a:extLst>
          </p:cNvPr>
          <p:cNvSpPr/>
          <p:nvPr/>
        </p:nvSpPr>
        <p:spPr>
          <a:xfrm>
            <a:off x="6969400" y="3393591"/>
            <a:ext cx="142875" cy="142875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3" name="1125 - Έλλειψη">
            <a:extLst>
              <a:ext uri="{FF2B5EF4-FFF2-40B4-BE49-F238E27FC236}">
                <a16:creationId xmlns:a16="http://schemas.microsoft.com/office/drawing/2014/main" id="{1F95BD64-2318-4980-97FF-95B0DA0628EF}"/>
              </a:ext>
            </a:extLst>
          </p:cNvPr>
          <p:cNvSpPr/>
          <p:nvPr/>
        </p:nvSpPr>
        <p:spPr>
          <a:xfrm>
            <a:off x="8969650" y="3393591"/>
            <a:ext cx="142875" cy="142875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44" name="1325 - Ομάδα">
            <a:extLst>
              <a:ext uri="{FF2B5EF4-FFF2-40B4-BE49-F238E27FC236}">
                <a16:creationId xmlns:a16="http://schemas.microsoft.com/office/drawing/2014/main" id="{FEA3A2E8-6D18-47DA-BA38-613E94B2561E}"/>
              </a:ext>
            </a:extLst>
          </p:cNvPr>
          <p:cNvGrpSpPr>
            <a:grpSpLocks/>
          </p:cNvGrpSpPr>
          <p:nvPr/>
        </p:nvGrpSpPr>
        <p:grpSpPr bwMode="auto">
          <a:xfrm>
            <a:off x="3397524" y="1607652"/>
            <a:ext cx="4929188" cy="642938"/>
            <a:chOff x="1714480" y="1428736"/>
            <a:chExt cx="4929222" cy="642942"/>
          </a:xfrm>
        </p:grpSpPr>
        <p:cxnSp>
          <p:nvCxnSpPr>
            <p:cNvPr id="45" name="1139 - Ευθεία γραμμή σύνδεσης">
              <a:extLst>
                <a:ext uri="{FF2B5EF4-FFF2-40B4-BE49-F238E27FC236}">
                  <a16:creationId xmlns:a16="http://schemas.microsoft.com/office/drawing/2014/main" id="{F547F449-31EB-4FB7-95FE-A9DD1196BB1A}"/>
                </a:ext>
              </a:extLst>
            </p:cNvPr>
            <p:cNvCxnSpPr/>
            <p:nvPr/>
          </p:nvCxnSpPr>
          <p:spPr>
            <a:xfrm>
              <a:off x="1714480" y="1428736"/>
              <a:ext cx="2714644" cy="21431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1140 - Ευθεία γραμμή σύνδεσης">
              <a:extLst>
                <a:ext uri="{FF2B5EF4-FFF2-40B4-BE49-F238E27FC236}">
                  <a16:creationId xmlns:a16="http://schemas.microsoft.com/office/drawing/2014/main" id="{7446EA17-3A0A-445E-AE7F-CB05C2AAF69A}"/>
                </a:ext>
              </a:extLst>
            </p:cNvPr>
            <p:cNvCxnSpPr/>
            <p:nvPr/>
          </p:nvCxnSpPr>
          <p:spPr>
            <a:xfrm rot="10800000" flipH="1" flipV="1">
              <a:off x="4429124" y="1643050"/>
              <a:ext cx="2214578" cy="42862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1126 - Έλλειψη">
            <a:extLst>
              <a:ext uri="{FF2B5EF4-FFF2-40B4-BE49-F238E27FC236}">
                <a16:creationId xmlns:a16="http://schemas.microsoft.com/office/drawing/2014/main" id="{35FB2841-0B40-4B5B-B5DC-F0E864D74B0E}"/>
              </a:ext>
            </a:extLst>
          </p:cNvPr>
          <p:cNvSpPr/>
          <p:nvPr/>
        </p:nvSpPr>
        <p:spPr>
          <a:xfrm>
            <a:off x="4183338" y="2393466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8" name="1128 - Έλλειψη">
            <a:extLst>
              <a:ext uri="{FF2B5EF4-FFF2-40B4-BE49-F238E27FC236}">
                <a16:creationId xmlns:a16="http://schemas.microsoft.com/office/drawing/2014/main" id="{5C9CFDAB-003F-495F-A29D-03046EE92913}"/>
              </a:ext>
            </a:extLst>
          </p:cNvPr>
          <p:cNvSpPr/>
          <p:nvPr/>
        </p:nvSpPr>
        <p:spPr>
          <a:xfrm>
            <a:off x="4897713" y="3107841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9" name="1129 - Έλλειψη">
            <a:extLst>
              <a:ext uri="{FF2B5EF4-FFF2-40B4-BE49-F238E27FC236}">
                <a16:creationId xmlns:a16="http://schemas.microsoft.com/office/drawing/2014/main" id="{7D989E21-9819-4F6D-8AC2-EACA684265F0}"/>
              </a:ext>
            </a:extLst>
          </p:cNvPr>
          <p:cNvSpPr/>
          <p:nvPr/>
        </p:nvSpPr>
        <p:spPr>
          <a:xfrm>
            <a:off x="6112150" y="3322153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0" name="1130 - Έλλειψη">
            <a:extLst>
              <a:ext uri="{FF2B5EF4-FFF2-40B4-BE49-F238E27FC236}">
                <a16:creationId xmlns:a16="http://schemas.microsoft.com/office/drawing/2014/main" id="{32E6A8E9-524C-4524-8EB9-DA3D2529E109}"/>
              </a:ext>
            </a:extLst>
          </p:cNvPr>
          <p:cNvSpPr/>
          <p:nvPr/>
        </p:nvSpPr>
        <p:spPr>
          <a:xfrm>
            <a:off x="7282138" y="2495066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1" name="1131 - Έλλειψη">
            <a:extLst>
              <a:ext uri="{FF2B5EF4-FFF2-40B4-BE49-F238E27FC236}">
                <a16:creationId xmlns:a16="http://schemas.microsoft.com/office/drawing/2014/main" id="{42D73C31-B4F3-4ABF-A9AC-625235E278D8}"/>
              </a:ext>
            </a:extLst>
          </p:cNvPr>
          <p:cNvSpPr/>
          <p:nvPr/>
        </p:nvSpPr>
        <p:spPr>
          <a:xfrm>
            <a:off x="9041088" y="2536341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2" name="1132 - Έλλειψη">
            <a:extLst>
              <a:ext uri="{FF2B5EF4-FFF2-40B4-BE49-F238E27FC236}">
                <a16:creationId xmlns:a16="http://schemas.microsoft.com/office/drawing/2014/main" id="{C21AF91F-8499-4A61-8692-F550F5F7DF88}"/>
              </a:ext>
            </a:extLst>
          </p:cNvPr>
          <p:cNvSpPr/>
          <p:nvPr/>
        </p:nvSpPr>
        <p:spPr>
          <a:xfrm>
            <a:off x="9684025" y="3393591"/>
            <a:ext cx="142875" cy="142875"/>
          </a:xfrm>
          <a:prstGeom prst="ellipse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53" name="1326 - Ομάδα">
            <a:extLst>
              <a:ext uri="{FF2B5EF4-FFF2-40B4-BE49-F238E27FC236}">
                <a16:creationId xmlns:a16="http://schemas.microsoft.com/office/drawing/2014/main" id="{8A10B06A-E445-43FA-A251-9F7C44C8973A}"/>
              </a:ext>
            </a:extLst>
          </p:cNvPr>
          <p:cNvGrpSpPr>
            <a:grpSpLocks/>
          </p:cNvGrpSpPr>
          <p:nvPr/>
        </p:nvGrpSpPr>
        <p:grpSpPr bwMode="auto">
          <a:xfrm>
            <a:off x="3826150" y="3465029"/>
            <a:ext cx="5143500" cy="71437"/>
            <a:chOff x="2302133" y="3465064"/>
            <a:chExt cx="5143536" cy="71437"/>
          </a:xfrm>
        </p:grpSpPr>
        <p:cxnSp>
          <p:nvCxnSpPr>
            <p:cNvPr id="54" name="1147 - Ευθεία γραμμή σύνδεσης">
              <a:extLst>
                <a:ext uri="{FF2B5EF4-FFF2-40B4-BE49-F238E27FC236}">
                  <a16:creationId xmlns:a16="http://schemas.microsoft.com/office/drawing/2014/main" id="{75CE8AFD-2222-41AC-BC9B-DB0578B062C7}"/>
                </a:ext>
              </a:extLst>
            </p:cNvPr>
            <p:cNvCxnSpPr>
              <a:stCxn id="40" idx="6"/>
              <a:endCxn id="41" idx="2"/>
            </p:cNvCxnSpPr>
            <p:nvPr/>
          </p:nvCxnSpPr>
          <p:spPr>
            <a:xfrm flipV="1">
              <a:off x="2302133" y="3465064"/>
              <a:ext cx="1500199" cy="71437"/>
            </a:xfrm>
            <a:prstGeom prst="line">
              <a:avLst/>
            </a:prstGeom>
            <a:ln w="2540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1151 - Ευθεία γραμμή σύνδεσης">
              <a:extLst>
                <a:ext uri="{FF2B5EF4-FFF2-40B4-BE49-F238E27FC236}">
                  <a16:creationId xmlns:a16="http://schemas.microsoft.com/office/drawing/2014/main" id="{797E8362-245D-4D57-BB19-F34A2E5A7032}"/>
                </a:ext>
              </a:extLst>
            </p:cNvPr>
            <p:cNvCxnSpPr>
              <a:stCxn id="41" idx="6"/>
              <a:endCxn id="42" idx="2"/>
            </p:cNvCxnSpPr>
            <p:nvPr/>
          </p:nvCxnSpPr>
          <p:spPr>
            <a:xfrm>
              <a:off x="3945208" y="3465064"/>
              <a:ext cx="1500198" cy="0"/>
            </a:xfrm>
            <a:prstGeom prst="line">
              <a:avLst/>
            </a:prstGeom>
            <a:ln w="2540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1154 - Ευθεία γραμμή σύνδεσης">
              <a:extLst>
                <a:ext uri="{FF2B5EF4-FFF2-40B4-BE49-F238E27FC236}">
                  <a16:creationId xmlns:a16="http://schemas.microsoft.com/office/drawing/2014/main" id="{96167B3A-F1D5-4AE8-B84E-48F99847EB29}"/>
                </a:ext>
              </a:extLst>
            </p:cNvPr>
            <p:cNvCxnSpPr>
              <a:stCxn id="42" idx="6"/>
              <a:endCxn id="43" idx="2"/>
            </p:cNvCxnSpPr>
            <p:nvPr/>
          </p:nvCxnSpPr>
          <p:spPr>
            <a:xfrm>
              <a:off x="5588281" y="3465064"/>
              <a:ext cx="1857388" cy="0"/>
            </a:xfrm>
            <a:prstGeom prst="line">
              <a:avLst/>
            </a:prstGeom>
            <a:ln w="2540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1323 - Ομάδα">
            <a:extLst>
              <a:ext uri="{FF2B5EF4-FFF2-40B4-BE49-F238E27FC236}">
                <a16:creationId xmlns:a16="http://schemas.microsoft.com/office/drawing/2014/main" id="{5E2A96E7-906E-4DBB-873B-F3E022C56653}"/>
              </a:ext>
            </a:extLst>
          </p:cNvPr>
          <p:cNvGrpSpPr>
            <a:grpSpLocks/>
          </p:cNvGrpSpPr>
          <p:nvPr/>
        </p:nvGrpSpPr>
        <p:grpSpPr bwMode="auto">
          <a:xfrm>
            <a:off x="3084787" y="4749316"/>
            <a:ext cx="7358062" cy="903706"/>
            <a:chOff x="1401432" y="4570420"/>
            <a:chExt cx="7358114" cy="903178"/>
          </a:xfrm>
        </p:grpSpPr>
        <p:sp>
          <p:nvSpPr>
            <p:cNvPr id="58" name="Text Box 2">
              <a:extLst>
                <a:ext uri="{FF2B5EF4-FFF2-40B4-BE49-F238E27FC236}">
                  <a16:creationId xmlns:a16="http://schemas.microsoft.com/office/drawing/2014/main" id="{96AA38B0-3665-4ADE-8BCA-A3D9287DBA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3166" y="5104266"/>
              <a:ext cx="8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b="1" dirty="0">
                  <a:latin typeface="Calibri" panose="020F0502020204030204" pitchFamily="34" charset="0"/>
                </a:rPr>
                <a:t>Χρόνος</a:t>
              </a:r>
              <a:endParaRPr lang="fr-FR" altLang="el-GR" dirty="0">
                <a:latin typeface="Calibri" panose="020F0502020204030204" pitchFamily="34" charset="0"/>
              </a:endParaRPr>
            </a:p>
          </p:txBody>
        </p:sp>
        <p:sp>
          <p:nvSpPr>
            <p:cNvPr id="59" name="Rectangle 361">
              <a:extLst>
                <a:ext uri="{FF2B5EF4-FFF2-40B4-BE49-F238E27FC236}">
                  <a16:creationId xmlns:a16="http://schemas.microsoft.com/office/drawing/2014/main" id="{8DC6A6BD-D127-41AF-839A-D9E9B6CA8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248" y="5143512"/>
              <a:ext cx="40076" cy="215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4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endParaRPr lang="el-GR" altLang="el-GR" dirty="0"/>
            </a:p>
          </p:txBody>
        </p:sp>
        <p:cxnSp>
          <p:nvCxnSpPr>
            <p:cNvPr id="60" name="369 - Ευθύγραμμο βέλος σύνδεσης">
              <a:extLst>
                <a:ext uri="{FF2B5EF4-FFF2-40B4-BE49-F238E27FC236}">
                  <a16:creationId xmlns:a16="http://schemas.microsoft.com/office/drawing/2014/main" id="{74AF31D1-DECD-4226-9A8B-3F1B60C3EF39}"/>
                </a:ext>
              </a:extLst>
            </p:cNvPr>
            <p:cNvCxnSpPr/>
            <p:nvPr/>
          </p:nvCxnSpPr>
          <p:spPr>
            <a:xfrm>
              <a:off x="1401432" y="4570420"/>
              <a:ext cx="7358114" cy="15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1327 - Ομάδα">
            <a:extLst>
              <a:ext uri="{FF2B5EF4-FFF2-40B4-BE49-F238E27FC236}">
                <a16:creationId xmlns:a16="http://schemas.microsoft.com/office/drawing/2014/main" id="{18186405-84EA-4D05-92CF-B5C57E2A05CA}"/>
              </a:ext>
            </a:extLst>
          </p:cNvPr>
          <p:cNvGrpSpPr>
            <a:grpSpLocks/>
          </p:cNvGrpSpPr>
          <p:nvPr/>
        </p:nvGrpSpPr>
        <p:grpSpPr bwMode="auto">
          <a:xfrm>
            <a:off x="4305289" y="2515417"/>
            <a:ext cx="5399660" cy="899098"/>
            <a:chOff x="2781005" y="2510100"/>
            <a:chExt cx="5400270" cy="899677"/>
          </a:xfrm>
        </p:grpSpPr>
        <p:cxnSp>
          <p:nvCxnSpPr>
            <p:cNvPr id="62" name="1157 - Ευθεία γραμμή σύνδεσης">
              <a:extLst>
                <a:ext uri="{FF2B5EF4-FFF2-40B4-BE49-F238E27FC236}">
                  <a16:creationId xmlns:a16="http://schemas.microsoft.com/office/drawing/2014/main" id="{FC6B62B8-9079-4E2A-958B-52455E4E919A}"/>
                </a:ext>
              </a:extLst>
            </p:cNvPr>
            <p:cNvCxnSpPr>
              <a:stCxn id="47" idx="5"/>
              <a:endCxn id="48" idx="2"/>
            </p:cNvCxnSpPr>
            <p:nvPr/>
          </p:nvCxnSpPr>
          <p:spPr>
            <a:xfrm>
              <a:off x="2781005" y="2510100"/>
              <a:ext cx="592491" cy="664290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1161 - Ευθεία γραμμή σύνδεσης">
              <a:extLst>
                <a:ext uri="{FF2B5EF4-FFF2-40B4-BE49-F238E27FC236}">
                  <a16:creationId xmlns:a16="http://schemas.microsoft.com/office/drawing/2014/main" id="{9C34D97C-1C69-49F8-88CC-F60FACDF54B4}"/>
                </a:ext>
              </a:extLst>
            </p:cNvPr>
            <p:cNvCxnSpPr>
              <a:stCxn id="48" idx="5"/>
              <a:endCxn id="49" idx="2"/>
            </p:cNvCxnSpPr>
            <p:nvPr/>
          </p:nvCxnSpPr>
          <p:spPr>
            <a:xfrm>
              <a:off x="3495461" y="3224935"/>
              <a:ext cx="1092609" cy="163904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1166 - Ευθεία γραμμή σύνδεσης">
              <a:extLst>
                <a:ext uri="{FF2B5EF4-FFF2-40B4-BE49-F238E27FC236}">
                  <a16:creationId xmlns:a16="http://schemas.microsoft.com/office/drawing/2014/main" id="{0D01C8FA-5393-49E9-A850-9F11867B999E}"/>
                </a:ext>
              </a:extLst>
            </p:cNvPr>
            <p:cNvCxnSpPr>
              <a:stCxn id="49" idx="6"/>
              <a:endCxn id="50" idx="3"/>
            </p:cNvCxnSpPr>
            <p:nvPr/>
          </p:nvCxnSpPr>
          <p:spPr>
            <a:xfrm flipV="1">
              <a:off x="4730961" y="2611765"/>
              <a:ext cx="1048155" cy="777074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1169 - Ευθεία γραμμή σύνδεσης">
              <a:extLst>
                <a:ext uri="{FF2B5EF4-FFF2-40B4-BE49-F238E27FC236}">
                  <a16:creationId xmlns:a16="http://schemas.microsoft.com/office/drawing/2014/main" id="{892B5DED-6A33-4DDA-9595-ACEF47E7FD13}"/>
                </a:ext>
              </a:extLst>
            </p:cNvPr>
            <p:cNvCxnSpPr>
              <a:stCxn id="50" idx="6"/>
              <a:endCxn id="51" idx="2"/>
            </p:cNvCxnSpPr>
            <p:nvPr/>
          </p:nvCxnSpPr>
          <p:spPr>
            <a:xfrm>
              <a:off x="5901082" y="2561220"/>
              <a:ext cx="1616258" cy="41302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1172 - Ευθεία γραμμή σύνδεσης">
              <a:extLst>
                <a:ext uri="{FF2B5EF4-FFF2-40B4-BE49-F238E27FC236}">
                  <a16:creationId xmlns:a16="http://schemas.microsoft.com/office/drawing/2014/main" id="{931A582B-D4F1-4E53-A2B9-ABB09D633BF6}"/>
                </a:ext>
              </a:extLst>
            </p:cNvPr>
            <p:cNvCxnSpPr>
              <a:stCxn id="51" idx="5"/>
              <a:endCxn id="52" idx="1"/>
            </p:cNvCxnSpPr>
            <p:nvPr/>
          </p:nvCxnSpPr>
          <p:spPr>
            <a:xfrm>
              <a:off x="7639304" y="2653067"/>
              <a:ext cx="541971" cy="756710"/>
            </a:xfrm>
            <a:prstGeom prst="line">
              <a:avLst/>
            </a:prstGeom>
            <a:ln w="2540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1322 - Ομάδα">
            <a:extLst>
              <a:ext uri="{FF2B5EF4-FFF2-40B4-BE49-F238E27FC236}">
                <a16:creationId xmlns:a16="http://schemas.microsoft.com/office/drawing/2014/main" id="{DC389D70-46BB-473F-BB3D-25455A24A1FD}"/>
              </a:ext>
            </a:extLst>
          </p:cNvPr>
          <p:cNvGrpSpPr>
            <a:grpSpLocks/>
          </p:cNvGrpSpPr>
          <p:nvPr/>
        </p:nvGrpSpPr>
        <p:grpSpPr bwMode="auto">
          <a:xfrm>
            <a:off x="3119453" y="4815843"/>
            <a:ext cx="7263329" cy="366990"/>
            <a:chOff x="1479320" y="4671875"/>
            <a:chExt cx="7263329" cy="367000"/>
          </a:xfrm>
        </p:grpSpPr>
        <p:sp>
          <p:nvSpPr>
            <p:cNvPr id="68" name="Rectangle 319">
              <a:extLst>
                <a:ext uri="{FF2B5EF4-FFF2-40B4-BE49-F238E27FC236}">
                  <a16:creationId xmlns:a16="http://schemas.microsoft.com/office/drawing/2014/main" id="{7C477747-DCA6-48FC-B9E9-A556C9F8F6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139371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69" name="Rectangle 320">
              <a:extLst>
                <a:ext uri="{FF2B5EF4-FFF2-40B4-BE49-F238E27FC236}">
                  <a16:creationId xmlns:a16="http://schemas.microsoft.com/office/drawing/2014/main" id="{A1CB3A8F-4323-4710-BA2A-D8AF5792E3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156516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70" name="Rectangle 321">
              <a:extLst>
                <a:ext uri="{FF2B5EF4-FFF2-40B4-BE49-F238E27FC236}">
                  <a16:creationId xmlns:a16="http://schemas.microsoft.com/office/drawing/2014/main" id="{C3DA71E9-4FF2-4D4D-8238-303CD0DE62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180367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71" name="Rectangle 322">
              <a:extLst>
                <a:ext uri="{FF2B5EF4-FFF2-40B4-BE49-F238E27FC236}">
                  <a16:creationId xmlns:a16="http://schemas.microsoft.com/office/drawing/2014/main" id="{1789DB8B-7BB9-4F1C-ADA2-0991B34861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197512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72" name="Rectangle 323">
              <a:extLst>
                <a:ext uri="{FF2B5EF4-FFF2-40B4-BE49-F238E27FC236}">
                  <a16:creationId xmlns:a16="http://schemas.microsoft.com/office/drawing/2014/main" id="{FC9F2865-BA78-4A71-89FC-B99E6E3A63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15768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73" name="Rectangle 324">
              <a:extLst>
                <a:ext uri="{FF2B5EF4-FFF2-40B4-BE49-F238E27FC236}">
                  <a16:creationId xmlns:a16="http://schemas.microsoft.com/office/drawing/2014/main" id="{090BBC2B-0826-4461-9F5F-61F85FEA89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32913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74" name="Rectangle 325">
              <a:extLst>
                <a:ext uri="{FF2B5EF4-FFF2-40B4-BE49-F238E27FC236}">
                  <a16:creationId xmlns:a16="http://schemas.microsoft.com/office/drawing/2014/main" id="{928CFFB9-23FA-454D-A8AF-BC75652852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43194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75" name="Rectangle 326">
              <a:extLst>
                <a:ext uri="{FF2B5EF4-FFF2-40B4-BE49-F238E27FC236}">
                  <a16:creationId xmlns:a16="http://schemas.microsoft.com/office/drawing/2014/main" id="{9099D1B2-617E-49F3-B279-5A4A94DC25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601802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76" name="Rectangle 327">
              <a:extLst>
                <a:ext uri="{FF2B5EF4-FFF2-40B4-BE49-F238E27FC236}">
                  <a16:creationId xmlns:a16="http://schemas.microsoft.com/office/drawing/2014/main" id="{B9CA69C2-C3E2-4742-819E-C9422A7D1A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773252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77" name="Rectangle 328">
              <a:extLst>
                <a:ext uri="{FF2B5EF4-FFF2-40B4-BE49-F238E27FC236}">
                  <a16:creationId xmlns:a16="http://schemas.microsoft.com/office/drawing/2014/main" id="{F966484A-AA30-4947-B777-7345DA4268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2944702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78" name="Rectangle 329">
              <a:extLst>
                <a:ext uri="{FF2B5EF4-FFF2-40B4-BE49-F238E27FC236}">
                  <a16:creationId xmlns:a16="http://schemas.microsoft.com/office/drawing/2014/main" id="{56936E72-60CF-4C5A-A35A-213E75B85B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18320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79" name="Rectangle 330">
              <a:extLst>
                <a:ext uri="{FF2B5EF4-FFF2-40B4-BE49-F238E27FC236}">
                  <a16:creationId xmlns:a16="http://schemas.microsoft.com/office/drawing/2014/main" id="{ED497037-E70B-4135-B136-A7A0CB9276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36577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80" name="Rectangle 331">
              <a:extLst>
                <a:ext uri="{FF2B5EF4-FFF2-40B4-BE49-F238E27FC236}">
                  <a16:creationId xmlns:a16="http://schemas.microsoft.com/office/drawing/2014/main" id="{53A692C0-4471-45B8-959F-67EFF2CF71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53722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81" name="Rectangle 332">
              <a:extLst>
                <a:ext uri="{FF2B5EF4-FFF2-40B4-BE49-F238E27FC236}">
                  <a16:creationId xmlns:a16="http://schemas.microsoft.com/office/drawing/2014/main" id="{48904752-E8E2-4883-B3BE-1FE13F4B08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70867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82" name="Rectangle 333">
              <a:extLst>
                <a:ext uri="{FF2B5EF4-FFF2-40B4-BE49-F238E27FC236}">
                  <a16:creationId xmlns:a16="http://schemas.microsoft.com/office/drawing/2014/main" id="{9C660106-5FEE-4068-B789-95EBD1EE7B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80989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83" name="Rectangle 334">
              <a:extLst>
                <a:ext uri="{FF2B5EF4-FFF2-40B4-BE49-F238E27FC236}">
                  <a16:creationId xmlns:a16="http://schemas.microsoft.com/office/drawing/2014/main" id="{72424306-41C3-46B2-8C46-374C00F213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398134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84" name="Rectangle 335">
              <a:extLst>
                <a:ext uri="{FF2B5EF4-FFF2-40B4-BE49-F238E27FC236}">
                  <a16:creationId xmlns:a16="http://schemas.microsoft.com/office/drawing/2014/main" id="{061C9B9A-CAD0-481A-8E52-1510758DE8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15279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85" name="Rectangle 336">
              <a:extLst>
                <a:ext uri="{FF2B5EF4-FFF2-40B4-BE49-F238E27FC236}">
                  <a16:creationId xmlns:a16="http://schemas.microsoft.com/office/drawing/2014/main" id="{FCC6AF6B-F82E-400D-B143-817D5B77D5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32424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86" name="Rectangle 337">
              <a:extLst>
                <a:ext uri="{FF2B5EF4-FFF2-40B4-BE49-F238E27FC236}">
                  <a16:creationId xmlns:a16="http://schemas.microsoft.com/office/drawing/2014/main" id="{CA040B47-395D-4CFF-9356-7A16190481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57385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87" name="Rectangle 338">
              <a:extLst>
                <a:ext uri="{FF2B5EF4-FFF2-40B4-BE49-F238E27FC236}">
                  <a16:creationId xmlns:a16="http://schemas.microsoft.com/office/drawing/2014/main" id="{90E50C1E-BF78-487C-9F6E-6224BEA9F3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74530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88" name="Rectangle 339">
              <a:extLst>
                <a:ext uri="{FF2B5EF4-FFF2-40B4-BE49-F238E27FC236}">
                  <a16:creationId xmlns:a16="http://schemas.microsoft.com/office/drawing/2014/main" id="{5F710D30-3065-4BCF-879F-32CC29799C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491675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89" name="Rectangle 340">
              <a:extLst>
                <a:ext uri="{FF2B5EF4-FFF2-40B4-BE49-F238E27FC236}">
                  <a16:creationId xmlns:a16="http://schemas.microsoft.com/office/drawing/2014/main" id="{796FF4DD-320D-459A-9EE8-D7FFEA8559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086621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90" name="Rectangle 341">
              <a:extLst>
                <a:ext uri="{FF2B5EF4-FFF2-40B4-BE49-F238E27FC236}">
                  <a16:creationId xmlns:a16="http://schemas.microsoft.com/office/drawing/2014/main" id="{D84063F0-E93C-40C5-A77A-35578AE0B8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189427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91" name="Rectangle 342">
              <a:extLst>
                <a:ext uri="{FF2B5EF4-FFF2-40B4-BE49-F238E27FC236}">
                  <a16:creationId xmlns:a16="http://schemas.microsoft.com/office/drawing/2014/main" id="{CC8DF5D2-EB4E-4DA4-A2AC-7A918C3624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360877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92" name="Rectangle 343">
              <a:extLst>
                <a:ext uri="{FF2B5EF4-FFF2-40B4-BE49-F238E27FC236}">
                  <a16:creationId xmlns:a16="http://schemas.microsoft.com/office/drawing/2014/main" id="{57FCD45A-C6AF-4B61-8ACC-0DDB557373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532327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93" name="Rectangle 344">
              <a:extLst>
                <a:ext uri="{FF2B5EF4-FFF2-40B4-BE49-F238E27FC236}">
                  <a16:creationId xmlns:a16="http://schemas.microsoft.com/office/drawing/2014/main" id="{FE7C0B65-7C50-4C65-BE9C-AA7C1F6E98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71489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94" name="Rectangle 345">
              <a:extLst>
                <a:ext uri="{FF2B5EF4-FFF2-40B4-BE49-F238E27FC236}">
                  <a16:creationId xmlns:a16="http://schemas.microsoft.com/office/drawing/2014/main" id="{6CA0EA28-C12B-42D9-A520-3020D6135D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5953396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95" name="Rectangle 346">
              <a:extLst>
                <a:ext uri="{FF2B5EF4-FFF2-40B4-BE49-F238E27FC236}">
                  <a16:creationId xmlns:a16="http://schemas.microsoft.com/office/drawing/2014/main" id="{FEB19922-8F24-44DA-A9FE-A5F556A97B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124846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96" name="Rectangle 347">
              <a:extLst>
                <a:ext uri="{FF2B5EF4-FFF2-40B4-BE49-F238E27FC236}">
                  <a16:creationId xmlns:a16="http://schemas.microsoft.com/office/drawing/2014/main" id="{B1A3C249-7A16-4F5E-B106-1A8642CB62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296296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97" name="Rectangle 348">
              <a:extLst>
                <a:ext uri="{FF2B5EF4-FFF2-40B4-BE49-F238E27FC236}">
                  <a16:creationId xmlns:a16="http://schemas.microsoft.com/office/drawing/2014/main" id="{FD037315-B147-4E25-832C-5DC3F8BC08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466159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98" name="Rectangle 349">
              <a:extLst>
                <a:ext uri="{FF2B5EF4-FFF2-40B4-BE49-F238E27FC236}">
                  <a16:creationId xmlns:a16="http://schemas.microsoft.com/office/drawing/2014/main" id="{33D7815C-92AB-48D3-9192-B05BF47792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56896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99" name="Rectangle 350">
              <a:extLst>
                <a:ext uri="{FF2B5EF4-FFF2-40B4-BE49-F238E27FC236}">
                  <a16:creationId xmlns:a16="http://schemas.microsoft.com/office/drawing/2014/main" id="{109B5BCD-E3C1-4DE8-9E4B-71E25E5073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74041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100" name="Rectangle 351">
              <a:extLst>
                <a:ext uri="{FF2B5EF4-FFF2-40B4-BE49-F238E27FC236}">
                  <a16:creationId xmlns:a16="http://schemas.microsoft.com/office/drawing/2014/main" id="{167DCFD3-52CB-4C05-9742-5ABF7269AF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6922977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101" name="Rectangle 352">
              <a:extLst>
                <a:ext uri="{FF2B5EF4-FFF2-40B4-BE49-F238E27FC236}">
                  <a16:creationId xmlns:a16="http://schemas.microsoft.com/office/drawing/2014/main" id="{EE833626-3761-47E1-AEEF-4A27BD9FE1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092840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  <p:sp>
          <p:nvSpPr>
            <p:cNvPr id="102" name="Rectangle 353">
              <a:extLst>
                <a:ext uri="{FF2B5EF4-FFF2-40B4-BE49-F238E27FC236}">
                  <a16:creationId xmlns:a16="http://schemas.microsoft.com/office/drawing/2014/main" id="{460545E9-2BE2-4D57-8B42-8CCC195AE9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33293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9:32</a:t>
              </a:r>
              <a:endParaRPr lang="el-GR" altLang="el-GR"/>
            </a:p>
          </p:txBody>
        </p:sp>
        <p:sp>
          <p:nvSpPr>
            <p:cNvPr id="103" name="Rectangle 354">
              <a:extLst>
                <a:ext uri="{FF2B5EF4-FFF2-40B4-BE49-F238E27FC236}">
                  <a16:creationId xmlns:a16="http://schemas.microsoft.com/office/drawing/2014/main" id="{A61BFD35-612F-4F36-A167-9838C725C1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50438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6:32</a:t>
              </a:r>
              <a:endParaRPr lang="el-GR" altLang="el-GR"/>
            </a:p>
          </p:txBody>
        </p:sp>
        <p:sp>
          <p:nvSpPr>
            <p:cNvPr id="104" name="Rectangle 355">
              <a:extLst>
                <a:ext uri="{FF2B5EF4-FFF2-40B4-BE49-F238E27FC236}">
                  <a16:creationId xmlns:a16="http://schemas.microsoft.com/office/drawing/2014/main" id="{33374B61-1005-4990-ACE6-4029A69BE9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675834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3:32</a:t>
              </a:r>
              <a:endParaRPr lang="el-GR" altLang="el-GR"/>
            </a:p>
          </p:txBody>
        </p:sp>
        <p:sp>
          <p:nvSpPr>
            <p:cNvPr id="105" name="Rectangle 356">
              <a:extLst>
                <a:ext uri="{FF2B5EF4-FFF2-40B4-BE49-F238E27FC236}">
                  <a16:creationId xmlns:a16="http://schemas.microsoft.com/office/drawing/2014/main" id="{A0DD3143-643B-4E32-83BB-F8B74D8576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845696" y="4741617"/>
              <a:ext cx="27732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0:32</a:t>
              </a:r>
              <a:endParaRPr lang="el-GR" altLang="el-GR"/>
            </a:p>
          </p:txBody>
        </p:sp>
        <p:sp>
          <p:nvSpPr>
            <p:cNvPr id="106" name="Rectangle 357">
              <a:extLst>
                <a:ext uri="{FF2B5EF4-FFF2-40B4-BE49-F238E27FC236}">
                  <a16:creationId xmlns:a16="http://schemas.microsoft.com/office/drawing/2014/main" id="{33BE43FC-E7A2-4AF2-97E9-E2A5E04BD3E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7948502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21:32</a:t>
              </a:r>
              <a:endParaRPr lang="el-GR" altLang="el-GR"/>
            </a:p>
          </p:txBody>
        </p:sp>
        <p:sp>
          <p:nvSpPr>
            <p:cNvPr id="107" name="Rectangle 358">
              <a:extLst>
                <a:ext uri="{FF2B5EF4-FFF2-40B4-BE49-F238E27FC236}">
                  <a16:creationId xmlns:a16="http://schemas.microsoft.com/office/drawing/2014/main" id="{49BC9562-E3D5-451C-A0AD-273D5013EF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813106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18:32</a:t>
              </a:r>
              <a:endParaRPr lang="el-GR" altLang="el-GR"/>
            </a:p>
          </p:txBody>
        </p:sp>
        <p:sp>
          <p:nvSpPr>
            <p:cNvPr id="108" name="Rectangle 359">
              <a:extLst>
                <a:ext uri="{FF2B5EF4-FFF2-40B4-BE49-F238E27FC236}">
                  <a16:creationId xmlns:a16="http://schemas.microsoft.com/office/drawing/2014/main" id="{1265A5E6-1703-49FF-87EF-6B5A28D8F3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8302515" y="4768604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15:32</a:t>
              </a:r>
              <a:endParaRPr lang="el-GR" altLang="el-GR"/>
            </a:p>
          </p:txBody>
        </p:sp>
        <p:sp>
          <p:nvSpPr>
            <p:cNvPr id="109" name="Rectangle 360">
              <a:extLst>
                <a:ext uri="{FF2B5EF4-FFF2-40B4-BE49-F238E27FC236}">
                  <a16:creationId xmlns:a16="http://schemas.microsoft.com/office/drawing/2014/main" id="{54041F20-8FE6-483A-8159-EB2F6E2113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80000">
              <a:off x="8472378" y="4757480"/>
              <a:ext cx="3558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sz="1200">
                  <a:solidFill>
                    <a:srgbClr val="000000"/>
                  </a:solidFill>
                  <a:latin typeface="Calibri" panose="020F0502020204030204" pitchFamily="34" charset="0"/>
                </a:rPr>
                <a:t>12:32</a:t>
              </a:r>
              <a:endParaRPr lang="el-GR" altLang="el-GR"/>
            </a:p>
          </p:txBody>
        </p:sp>
      </p:grpSp>
      <p:sp>
        <p:nvSpPr>
          <p:cNvPr id="110" name="Freeform 307">
            <a:extLst>
              <a:ext uri="{FF2B5EF4-FFF2-40B4-BE49-F238E27FC236}">
                <a16:creationId xmlns:a16="http://schemas.microsoft.com/office/drawing/2014/main" id="{ECD8BEEA-3183-47FB-A0AB-BB3F6C749E9C}"/>
              </a:ext>
            </a:extLst>
          </p:cNvPr>
          <p:cNvSpPr>
            <a:spLocks/>
          </p:cNvSpPr>
          <p:nvPr/>
        </p:nvSpPr>
        <p:spPr bwMode="auto">
          <a:xfrm>
            <a:off x="3127649" y="1552090"/>
            <a:ext cx="7100888" cy="2005012"/>
          </a:xfrm>
          <a:custGeom>
            <a:avLst/>
            <a:gdLst>
              <a:gd name="T0" fmla="*/ 2147483647 w 623"/>
              <a:gd name="T1" fmla="*/ 2147483647 h 176"/>
              <a:gd name="T2" fmla="*/ 2147483647 w 623"/>
              <a:gd name="T3" fmla="*/ 2147483647 h 176"/>
              <a:gd name="T4" fmla="*/ 2147483647 w 623"/>
              <a:gd name="T5" fmla="*/ 2147483647 h 176"/>
              <a:gd name="T6" fmla="*/ 2147483647 w 623"/>
              <a:gd name="T7" fmla="*/ 2147483647 h 176"/>
              <a:gd name="T8" fmla="*/ 2147483647 w 623"/>
              <a:gd name="T9" fmla="*/ 2147483647 h 176"/>
              <a:gd name="T10" fmla="*/ 2147483647 w 623"/>
              <a:gd name="T11" fmla="*/ 2147483647 h 176"/>
              <a:gd name="T12" fmla="*/ 2147483647 w 623"/>
              <a:gd name="T13" fmla="*/ 2147483647 h 176"/>
              <a:gd name="T14" fmla="*/ 2147483647 w 623"/>
              <a:gd name="T15" fmla="*/ 2147483647 h 176"/>
              <a:gd name="T16" fmla="*/ 2147483647 w 623"/>
              <a:gd name="T17" fmla="*/ 2147483647 h 176"/>
              <a:gd name="T18" fmla="*/ 2147483647 w 623"/>
              <a:gd name="T19" fmla="*/ 2147483647 h 176"/>
              <a:gd name="T20" fmla="*/ 2147483647 w 623"/>
              <a:gd name="T21" fmla="*/ 2147483647 h 176"/>
              <a:gd name="T22" fmla="*/ 2147483647 w 623"/>
              <a:gd name="T23" fmla="*/ 2147483647 h 176"/>
              <a:gd name="T24" fmla="*/ 2147483647 w 623"/>
              <a:gd name="T25" fmla="*/ 2147483647 h 176"/>
              <a:gd name="T26" fmla="*/ 2147483647 w 623"/>
              <a:gd name="T27" fmla="*/ 2147483647 h 176"/>
              <a:gd name="T28" fmla="*/ 2147483647 w 623"/>
              <a:gd name="T29" fmla="*/ 2147483647 h 176"/>
              <a:gd name="T30" fmla="*/ 2147483647 w 623"/>
              <a:gd name="T31" fmla="*/ 2147483647 h 176"/>
              <a:gd name="T32" fmla="*/ 2147483647 w 623"/>
              <a:gd name="T33" fmla="*/ 2147483647 h 176"/>
              <a:gd name="T34" fmla="*/ 2147483647 w 623"/>
              <a:gd name="T35" fmla="*/ 2147483647 h 176"/>
              <a:gd name="T36" fmla="*/ 2147483647 w 623"/>
              <a:gd name="T37" fmla="*/ 2147483647 h 176"/>
              <a:gd name="T38" fmla="*/ 2147483647 w 623"/>
              <a:gd name="T39" fmla="*/ 2147483647 h 176"/>
              <a:gd name="T40" fmla="*/ 2147483647 w 623"/>
              <a:gd name="T41" fmla="*/ 2147483647 h 176"/>
              <a:gd name="T42" fmla="*/ 2147483647 w 623"/>
              <a:gd name="T43" fmla="*/ 2147483647 h 176"/>
              <a:gd name="T44" fmla="*/ 2147483647 w 623"/>
              <a:gd name="T45" fmla="*/ 2147483647 h 176"/>
              <a:gd name="T46" fmla="*/ 2147483647 w 623"/>
              <a:gd name="T47" fmla="*/ 2147483647 h 176"/>
              <a:gd name="T48" fmla="*/ 2147483647 w 623"/>
              <a:gd name="T49" fmla="*/ 2147483647 h 176"/>
              <a:gd name="T50" fmla="*/ 2147483647 w 623"/>
              <a:gd name="T51" fmla="*/ 2147483647 h 176"/>
              <a:gd name="T52" fmla="*/ 2147483647 w 623"/>
              <a:gd name="T53" fmla="*/ 2147483647 h 176"/>
              <a:gd name="T54" fmla="*/ 2147483647 w 623"/>
              <a:gd name="T55" fmla="*/ 2147483647 h 176"/>
              <a:gd name="T56" fmla="*/ 2147483647 w 623"/>
              <a:gd name="T57" fmla="*/ 2147483647 h 176"/>
              <a:gd name="T58" fmla="*/ 2147483647 w 623"/>
              <a:gd name="T59" fmla="*/ 2147483647 h 176"/>
              <a:gd name="T60" fmla="*/ 2147483647 w 623"/>
              <a:gd name="T61" fmla="*/ 2147483647 h 176"/>
              <a:gd name="T62" fmla="*/ 2147483647 w 623"/>
              <a:gd name="T63" fmla="*/ 2147483647 h 176"/>
              <a:gd name="T64" fmla="*/ 2147483647 w 623"/>
              <a:gd name="T65" fmla="*/ 2147483647 h 176"/>
              <a:gd name="T66" fmla="*/ 2147483647 w 623"/>
              <a:gd name="T67" fmla="*/ 2147483647 h 176"/>
              <a:gd name="T68" fmla="*/ 2147483647 w 623"/>
              <a:gd name="T69" fmla="*/ 2147483647 h 176"/>
              <a:gd name="T70" fmla="*/ 2147483647 w 623"/>
              <a:gd name="T71" fmla="*/ 2147483647 h 176"/>
              <a:gd name="T72" fmla="*/ 2147483647 w 623"/>
              <a:gd name="T73" fmla="*/ 2147483647 h 176"/>
              <a:gd name="T74" fmla="*/ 2147483647 w 623"/>
              <a:gd name="T75" fmla="*/ 2147483647 h 176"/>
              <a:gd name="T76" fmla="*/ 2147483647 w 623"/>
              <a:gd name="T77" fmla="*/ 2147483647 h 176"/>
              <a:gd name="T78" fmla="*/ 2147483647 w 623"/>
              <a:gd name="T79" fmla="*/ 2147483647 h 176"/>
              <a:gd name="T80" fmla="*/ 2147483647 w 623"/>
              <a:gd name="T81" fmla="*/ 2147483647 h 176"/>
              <a:gd name="T82" fmla="*/ 2147483647 w 623"/>
              <a:gd name="T83" fmla="*/ 2147483647 h 176"/>
              <a:gd name="T84" fmla="*/ 2147483647 w 623"/>
              <a:gd name="T85" fmla="*/ 2147483647 h 176"/>
              <a:gd name="T86" fmla="*/ 2147483647 w 623"/>
              <a:gd name="T87" fmla="*/ 2147483647 h 176"/>
              <a:gd name="T88" fmla="*/ 2147483647 w 623"/>
              <a:gd name="T89" fmla="*/ 2147483647 h 176"/>
              <a:gd name="T90" fmla="*/ 2147483647 w 623"/>
              <a:gd name="T91" fmla="*/ 2147483647 h 176"/>
              <a:gd name="T92" fmla="*/ 2147483647 w 623"/>
              <a:gd name="T93" fmla="*/ 2147483647 h 176"/>
              <a:gd name="T94" fmla="*/ 2147483647 w 623"/>
              <a:gd name="T95" fmla="*/ 2147483647 h 176"/>
              <a:gd name="T96" fmla="*/ 2147483647 w 623"/>
              <a:gd name="T97" fmla="*/ 2147483647 h 176"/>
              <a:gd name="T98" fmla="*/ 2147483647 w 623"/>
              <a:gd name="T99" fmla="*/ 2147483647 h 176"/>
              <a:gd name="T100" fmla="*/ 2147483647 w 623"/>
              <a:gd name="T101" fmla="*/ 2147483647 h 176"/>
              <a:gd name="T102" fmla="*/ 2147483647 w 623"/>
              <a:gd name="T103" fmla="*/ 2147483647 h 176"/>
              <a:gd name="T104" fmla="*/ 2147483647 w 623"/>
              <a:gd name="T105" fmla="*/ 2147483647 h 176"/>
              <a:gd name="T106" fmla="*/ 2147483647 w 623"/>
              <a:gd name="T107" fmla="*/ 2147483647 h 176"/>
              <a:gd name="T108" fmla="*/ 2147483647 w 623"/>
              <a:gd name="T109" fmla="*/ 2147483647 h 176"/>
              <a:gd name="T110" fmla="*/ 2147483647 w 623"/>
              <a:gd name="T111" fmla="*/ 2147483647 h 176"/>
              <a:gd name="T112" fmla="*/ 2147483647 w 623"/>
              <a:gd name="T113" fmla="*/ 2147483647 h 17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23"/>
              <a:gd name="T172" fmla="*/ 0 h 176"/>
              <a:gd name="T173" fmla="*/ 623 w 623"/>
              <a:gd name="T174" fmla="*/ 176 h 17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23" h="176">
                <a:moveTo>
                  <a:pt x="0" y="30"/>
                </a:moveTo>
                <a:lnTo>
                  <a:pt x="2" y="96"/>
                </a:lnTo>
                <a:lnTo>
                  <a:pt x="4" y="129"/>
                </a:lnTo>
                <a:lnTo>
                  <a:pt x="6" y="165"/>
                </a:lnTo>
                <a:lnTo>
                  <a:pt x="9" y="131"/>
                </a:lnTo>
                <a:lnTo>
                  <a:pt x="11" y="135"/>
                </a:lnTo>
                <a:lnTo>
                  <a:pt x="13" y="129"/>
                </a:lnTo>
                <a:lnTo>
                  <a:pt x="15" y="132"/>
                </a:lnTo>
                <a:lnTo>
                  <a:pt x="17" y="125"/>
                </a:lnTo>
                <a:lnTo>
                  <a:pt x="19" y="136"/>
                </a:lnTo>
                <a:lnTo>
                  <a:pt x="22" y="0"/>
                </a:lnTo>
                <a:lnTo>
                  <a:pt x="24" y="132"/>
                </a:lnTo>
                <a:lnTo>
                  <a:pt x="26" y="142"/>
                </a:lnTo>
                <a:lnTo>
                  <a:pt x="28" y="119"/>
                </a:lnTo>
                <a:lnTo>
                  <a:pt x="30" y="89"/>
                </a:lnTo>
                <a:lnTo>
                  <a:pt x="32" y="130"/>
                </a:lnTo>
                <a:lnTo>
                  <a:pt x="35" y="92"/>
                </a:lnTo>
                <a:lnTo>
                  <a:pt x="37" y="82"/>
                </a:lnTo>
                <a:lnTo>
                  <a:pt x="39" y="78"/>
                </a:lnTo>
                <a:lnTo>
                  <a:pt x="41" y="78"/>
                </a:lnTo>
                <a:lnTo>
                  <a:pt x="43" y="126"/>
                </a:lnTo>
                <a:lnTo>
                  <a:pt x="45" y="122"/>
                </a:lnTo>
                <a:lnTo>
                  <a:pt x="48" y="144"/>
                </a:lnTo>
                <a:lnTo>
                  <a:pt x="50" y="152"/>
                </a:lnTo>
                <a:lnTo>
                  <a:pt x="52" y="159"/>
                </a:lnTo>
                <a:lnTo>
                  <a:pt x="54" y="173"/>
                </a:lnTo>
                <a:lnTo>
                  <a:pt x="56" y="155"/>
                </a:lnTo>
                <a:lnTo>
                  <a:pt x="58" y="159"/>
                </a:lnTo>
                <a:lnTo>
                  <a:pt x="61" y="118"/>
                </a:lnTo>
                <a:lnTo>
                  <a:pt x="63" y="114"/>
                </a:lnTo>
                <a:lnTo>
                  <a:pt x="65" y="9"/>
                </a:lnTo>
                <a:lnTo>
                  <a:pt x="67" y="116"/>
                </a:lnTo>
                <a:lnTo>
                  <a:pt x="69" y="126"/>
                </a:lnTo>
                <a:lnTo>
                  <a:pt x="71" y="144"/>
                </a:lnTo>
                <a:lnTo>
                  <a:pt x="74" y="155"/>
                </a:lnTo>
                <a:lnTo>
                  <a:pt x="76" y="82"/>
                </a:lnTo>
                <a:lnTo>
                  <a:pt x="78" y="93"/>
                </a:lnTo>
                <a:lnTo>
                  <a:pt x="80" y="111"/>
                </a:lnTo>
                <a:lnTo>
                  <a:pt x="82" y="141"/>
                </a:lnTo>
                <a:lnTo>
                  <a:pt x="84" y="106"/>
                </a:lnTo>
                <a:lnTo>
                  <a:pt x="87" y="130"/>
                </a:lnTo>
                <a:lnTo>
                  <a:pt x="89" y="121"/>
                </a:lnTo>
                <a:lnTo>
                  <a:pt x="91" y="88"/>
                </a:lnTo>
                <a:lnTo>
                  <a:pt x="93" y="115"/>
                </a:lnTo>
                <a:lnTo>
                  <a:pt x="95" y="116"/>
                </a:lnTo>
                <a:lnTo>
                  <a:pt x="97" y="78"/>
                </a:lnTo>
                <a:lnTo>
                  <a:pt x="100" y="124"/>
                </a:lnTo>
                <a:lnTo>
                  <a:pt x="102" y="142"/>
                </a:lnTo>
                <a:lnTo>
                  <a:pt x="104" y="129"/>
                </a:lnTo>
                <a:lnTo>
                  <a:pt x="106" y="136"/>
                </a:lnTo>
                <a:lnTo>
                  <a:pt x="108" y="132"/>
                </a:lnTo>
                <a:lnTo>
                  <a:pt x="110" y="122"/>
                </a:lnTo>
                <a:lnTo>
                  <a:pt x="112" y="129"/>
                </a:lnTo>
                <a:lnTo>
                  <a:pt x="115" y="140"/>
                </a:lnTo>
                <a:lnTo>
                  <a:pt x="117" y="144"/>
                </a:lnTo>
                <a:lnTo>
                  <a:pt x="119" y="149"/>
                </a:lnTo>
                <a:lnTo>
                  <a:pt x="121" y="163"/>
                </a:lnTo>
                <a:lnTo>
                  <a:pt x="123" y="161"/>
                </a:lnTo>
                <a:lnTo>
                  <a:pt x="125" y="62"/>
                </a:lnTo>
                <a:lnTo>
                  <a:pt x="128" y="164"/>
                </a:lnTo>
                <a:lnTo>
                  <a:pt x="130" y="131"/>
                </a:lnTo>
                <a:lnTo>
                  <a:pt x="132" y="135"/>
                </a:lnTo>
                <a:lnTo>
                  <a:pt x="134" y="130"/>
                </a:lnTo>
                <a:lnTo>
                  <a:pt x="136" y="138"/>
                </a:lnTo>
                <a:lnTo>
                  <a:pt x="138" y="138"/>
                </a:lnTo>
                <a:lnTo>
                  <a:pt x="141" y="136"/>
                </a:lnTo>
                <a:lnTo>
                  <a:pt x="143" y="147"/>
                </a:lnTo>
                <a:lnTo>
                  <a:pt x="145" y="156"/>
                </a:lnTo>
                <a:lnTo>
                  <a:pt x="147" y="122"/>
                </a:lnTo>
                <a:lnTo>
                  <a:pt x="149" y="145"/>
                </a:lnTo>
                <a:lnTo>
                  <a:pt x="151" y="89"/>
                </a:lnTo>
                <a:lnTo>
                  <a:pt x="154" y="130"/>
                </a:lnTo>
                <a:lnTo>
                  <a:pt x="156" y="136"/>
                </a:lnTo>
                <a:lnTo>
                  <a:pt x="158" y="116"/>
                </a:lnTo>
                <a:lnTo>
                  <a:pt x="160" y="142"/>
                </a:lnTo>
                <a:lnTo>
                  <a:pt x="162" y="144"/>
                </a:lnTo>
                <a:lnTo>
                  <a:pt x="164" y="142"/>
                </a:lnTo>
                <a:lnTo>
                  <a:pt x="167" y="122"/>
                </a:lnTo>
                <a:lnTo>
                  <a:pt x="169" y="111"/>
                </a:lnTo>
                <a:lnTo>
                  <a:pt x="171" y="119"/>
                </a:lnTo>
                <a:lnTo>
                  <a:pt x="173" y="139"/>
                </a:lnTo>
                <a:lnTo>
                  <a:pt x="175" y="140"/>
                </a:lnTo>
                <a:lnTo>
                  <a:pt x="177" y="125"/>
                </a:lnTo>
                <a:lnTo>
                  <a:pt x="180" y="122"/>
                </a:lnTo>
                <a:lnTo>
                  <a:pt x="182" y="118"/>
                </a:lnTo>
                <a:lnTo>
                  <a:pt x="184" y="114"/>
                </a:lnTo>
                <a:lnTo>
                  <a:pt x="186" y="109"/>
                </a:lnTo>
                <a:lnTo>
                  <a:pt x="188" y="116"/>
                </a:lnTo>
                <a:lnTo>
                  <a:pt x="190" y="138"/>
                </a:lnTo>
                <a:lnTo>
                  <a:pt x="193" y="147"/>
                </a:lnTo>
                <a:lnTo>
                  <a:pt x="195" y="155"/>
                </a:lnTo>
                <a:lnTo>
                  <a:pt x="197" y="133"/>
                </a:lnTo>
                <a:lnTo>
                  <a:pt x="199" y="143"/>
                </a:lnTo>
                <a:lnTo>
                  <a:pt x="201" y="171"/>
                </a:lnTo>
                <a:lnTo>
                  <a:pt x="203" y="111"/>
                </a:lnTo>
                <a:lnTo>
                  <a:pt x="206" y="116"/>
                </a:lnTo>
                <a:lnTo>
                  <a:pt x="208" y="93"/>
                </a:lnTo>
                <a:lnTo>
                  <a:pt x="210" y="124"/>
                </a:lnTo>
                <a:lnTo>
                  <a:pt x="212" y="121"/>
                </a:lnTo>
                <a:lnTo>
                  <a:pt x="214" y="148"/>
                </a:lnTo>
                <a:lnTo>
                  <a:pt x="216" y="136"/>
                </a:lnTo>
                <a:lnTo>
                  <a:pt x="218" y="144"/>
                </a:lnTo>
                <a:lnTo>
                  <a:pt x="221" y="158"/>
                </a:lnTo>
                <a:lnTo>
                  <a:pt x="223" y="165"/>
                </a:lnTo>
                <a:lnTo>
                  <a:pt x="225" y="162"/>
                </a:lnTo>
                <a:lnTo>
                  <a:pt x="227" y="168"/>
                </a:lnTo>
                <a:lnTo>
                  <a:pt x="229" y="161"/>
                </a:lnTo>
                <a:lnTo>
                  <a:pt x="231" y="118"/>
                </a:lnTo>
                <a:lnTo>
                  <a:pt x="234" y="94"/>
                </a:lnTo>
                <a:lnTo>
                  <a:pt x="236" y="133"/>
                </a:lnTo>
                <a:lnTo>
                  <a:pt x="238" y="130"/>
                </a:lnTo>
                <a:lnTo>
                  <a:pt x="240" y="128"/>
                </a:lnTo>
                <a:lnTo>
                  <a:pt x="242" y="138"/>
                </a:lnTo>
                <a:lnTo>
                  <a:pt x="244" y="140"/>
                </a:lnTo>
                <a:lnTo>
                  <a:pt x="247" y="131"/>
                </a:lnTo>
                <a:lnTo>
                  <a:pt x="249" y="102"/>
                </a:lnTo>
                <a:lnTo>
                  <a:pt x="251" y="55"/>
                </a:lnTo>
                <a:lnTo>
                  <a:pt x="253" y="104"/>
                </a:lnTo>
                <a:lnTo>
                  <a:pt x="255" y="25"/>
                </a:lnTo>
                <a:lnTo>
                  <a:pt x="257" y="137"/>
                </a:lnTo>
                <a:lnTo>
                  <a:pt x="260" y="154"/>
                </a:lnTo>
                <a:lnTo>
                  <a:pt x="262" y="152"/>
                </a:lnTo>
                <a:lnTo>
                  <a:pt x="264" y="163"/>
                </a:lnTo>
                <a:lnTo>
                  <a:pt x="266" y="132"/>
                </a:lnTo>
                <a:lnTo>
                  <a:pt x="268" y="136"/>
                </a:lnTo>
                <a:lnTo>
                  <a:pt x="270" y="115"/>
                </a:lnTo>
                <a:lnTo>
                  <a:pt x="273" y="110"/>
                </a:lnTo>
                <a:lnTo>
                  <a:pt x="275" y="123"/>
                </a:lnTo>
                <a:lnTo>
                  <a:pt x="277" y="135"/>
                </a:lnTo>
                <a:lnTo>
                  <a:pt x="279" y="123"/>
                </a:lnTo>
                <a:lnTo>
                  <a:pt x="281" y="145"/>
                </a:lnTo>
                <a:lnTo>
                  <a:pt x="283" y="148"/>
                </a:lnTo>
                <a:lnTo>
                  <a:pt x="286" y="144"/>
                </a:lnTo>
                <a:lnTo>
                  <a:pt x="288" y="152"/>
                </a:lnTo>
                <a:lnTo>
                  <a:pt x="290" y="169"/>
                </a:lnTo>
                <a:lnTo>
                  <a:pt x="292" y="107"/>
                </a:lnTo>
                <a:lnTo>
                  <a:pt x="294" y="122"/>
                </a:lnTo>
                <a:lnTo>
                  <a:pt x="296" y="92"/>
                </a:lnTo>
                <a:lnTo>
                  <a:pt x="299" y="119"/>
                </a:lnTo>
                <a:lnTo>
                  <a:pt x="301" y="152"/>
                </a:lnTo>
                <a:lnTo>
                  <a:pt x="303" y="169"/>
                </a:lnTo>
                <a:lnTo>
                  <a:pt x="305" y="166"/>
                </a:lnTo>
                <a:lnTo>
                  <a:pt x="307" y="160"/>
                </a:lnTo>
                <a:lnTo>
                  <a:pt x="309" y="157"/>
                </a:lnTo>
                <a:lnTo>
                  <a:pt x="312" y="155"/>
                </a:lnTo>
                <a:lnTo>
                  <a:pt x="314" y="148"/>
                </a:lnTo>
                <a:lnTo>
                  <a:pt x="316" y="173"/>
                </a:lnTo>
                <a:lnTo>
                  <a:pt x="318" y="144"/>
                </a:lnTo>
                <a:lnTo>
                  <a:pt x="320" y="138"/>
                </a:lnTo>
                <a:lnTo>
                  <a:pt x="322" y="116"/>
                </a:lnTo>
                <a:lnTo>
                  <a:pt x="324" y="130"/>
                </a:lnTo>
                <a:lnTo>
                  <a:pt x="327" y="54"/>
                </a:lnTo>
                <a:lnTo>
                  <a:pt x="329" y="121"/>
                </a:lnTo>
                <a:lnTo>
                  <a:pt x="331" y="115"/>
                </a:lnTo>
                <a:lnTo>
                  <a:pt x="333" y="133"/>
                </a:lnTo>
                <a:lnTo>
                  <a:pt x="335" y="111"/>
                </a:lnTo>
                <a:lnTo>
                  <a:pt x="337" y="91"/>
                </a:lnTo>
                <a:lnTo>
                  <a:pt x="340" y="112"/>
                </a:lnTo>
                <a:lnTo>
                  <a:pt x="342" y="145"/>
                </a:lnTo>
                <a:lnTo>
                  <a:pt x="344" y="170"/>
                </a:lnTo>
                <a:lnTo>
                  <a:pt x="346" y="129"/>
                </a:lnTo>
                <a:lnTo>
                  <a:pt x="348" y="88"/>
                </a:lnTo>
                <a:lnTo>
                  <a:pt x="350" y="129"/>
                </a:lnTo>
                <a:lnTo>
                  <a:pt x="353" y="125"/>
                </a:lnTo>
                <a:lnTo>
                  <a:pt x="355" y="51"/>
                </a:lnTo>
                <a:lnTo>
                  <a:pt x="357" y="147"/>
                </a:lnTo>
                <a:lnTo>
                  <a:pt x="359" y="142"/>
                </a:lnTo>
                <a:lnTo>
                  <a:pt x="361" y="150"/>
                </a:lnTo>
                <a:lnTo>
                  <a:pt x="363" y="123"/>
                </a:lnTo>
                <a:lnTo>
                  <a:pt x="366" y="157"/>
                </a:lnTo>
                <a:lnTo>
                  <a:pt x="368" y="155"/>
                </a:lnTo>
                <a:lnTo>
                  <a:pt x="370" y="82"/>
                </a:lnTo>
                <a:lnTo>
                  <a:pt x="372" y="133"/>
                </a:lnTo>
                <a:lnTo>
                  <a:pt x="374" y="144"/>
                </a:lnTo>
                <a:lnTo>
                  <a:pt x="376" y="158"/>
                </a:lnTo>
                <a:lnTo>
                  <a:pt x="379" y="150"/>
                </a:lnTo>
                <a:lnTo>
                  <a:pt x="381" y="176"/>
                </a:lnTo>
                <a:lnTo>
                  <a:pt x="383" y="137"/>
                </a:lnTo>
                <a:lnTo>
                  <a:pt x="385" y="88"/>
                </a:lnTo>
                <a:lnTo>
                  <a:pt x="387" y="115"/>
                </a:lnTo>
                <a:lnTo>
                  <a:pt x="389" y="140"/>
                </a:lnTo>
                <a:lnTo>
                  <a:pt x="392" y="111"/>
                </a:lnTo>
                <a:lnTo>
                  <a:pt x="394" y="91"/>
                </a:lnTo>
                <a:lnTo>
                  <a:pt x="396" y="112"/>
                </a:lnTo>
                <a:lnTo>
                  <a:pt x="398" y="129"/>
                </a:lnTo>
                <a:lnTo>
                  <a:pt x="400" y="136"/>
                </a:lnTo>
                <a:lnTo>
                  <a:pt x="402" y="149"/>
                </a:lnTo>
                <a:lnTo>
                  <a:pt x="405" y="55"/>
                </a:lnTo>
                <a:lnTo>
                  <a:pt x="407" y="113"/>
                </a:lnTo>
                <a:lnTo>
                  <a:pt x="409" y="140"/>
                </a:lnTo>
                <a:lnTo>
                  <a:pt x="411" y="111"/>
                </a:lnTo>
                <a:lnTo>
                  <a:pt x="413" y="122"/>
                </a:lnTo>
                <a:lnTo>
                  <a:pt x="415" y="97"/>
                </a:lnTo>
                <a:lnTo>
                  <a:pt x="417" y="95"/>
                </a:lnTo>
                <a:lnTo>
                  <a:pt x="420" y="162"/>
                </a:lnTo>
                <a:lnTo>
                  <a:pt x="422" y="131"/>
                </a:lnTo>
                <a:lnTo>
                  <a:pt x="424" y="131"/>
                </a:lnTo>
                <a:lnTo>
                  <a:pt x="426" y="135"/>
                </a:lnTo>
                <a:lnTo>
                  <a:pt x="428" y="150"/>
                </a:lnTo>
                <a:lnTo>
                  <a:pt x="430" y="161"/>
                </a:lnTo>
                <a:lnTo>
                  <a:pt x="433" y="158"/>
                </a:lnTo>
                <a:lnTo>
                  <a:pt x="435" y="137"/>
                </a:lnTo>
                <a:lnTo>
                  <a:pt x="437" y="133"/>
                </a:lnTo>
                <a:lnTo>
                  <a:pt x="439" y="133"/>
                </a:lnTo>
                <a:lnTo>
                  <a:pt x="441" y="152"/>
                </a:lnTo>
                <a:lnTo>
                  <a:pt x="443" y="145"/>
                </a:lnTo>
                <a:lnTo>
                  <a:pt x="446" y="156"/>
                </a:lnTo>
                <a:lnTo>
                  <a:pt x="448" y="132"/>
                </a:lnTo>
                <a:lnTo>
                  <a:pt x="450" y="58"/>
                </a:lnTo>
                <a:lnTo>
                  <a:pt x="452" y="116"/>
                </a:lnTo>
                <a:lnTo>
                  <a:pt x="454" y="112"/>
                </a:lnTo>
                <a:lnTo>
                  <a:pt x="456" y="144"/>
                </a:lnTo>
                <a:lnTo>
                  <a:pt x="459" y="160"/>
                </a:lnTo>
                <a:lnTo>
                  <a:pt x="461" y="142"/>
                </a:lnTo>
                <a:lnTo>
                  <a:pt x="463" y="111"/>
                </a:lnTo>
                <a:lnTo>
                  <a:pt x="465" y="119"/>
                </a:lnTo>
                <a:lnTo>
                  <a:pt x="467" y="126"/>
                </a:lnTo>
                <a:lnTo>
                  <a:pt x="469" y="140"/>
                </a:lnTo>
                <a:lnTo>
                  <a:pt x="472" y="122"/>
                </a:lnTo>
                <a:lnTo>
                  <a:pt x="474" y="92"/>
                </a:lnTo>
                <a:lnTo>
                  <a:pt x="476" y="151"/>
                </a:lnTo>
                <a:lnTo>
                  <a:pt x="478" y="147"/>
                </a:lnTo>
                <a:lnTo>
                  <a:pt x="480" y="109"/>
                </a:lnTo>
                <a:lnTo>
                  <a:pt x="482" y="116"/>
                </a:lnTo>
                <a:lnTo>
                  <a:pt x="485" y="159"/>
                </a:lnTo>
                <a:lnTo>
                  <a:pt x="487" y="107"/>
                </a:lnTo>
                <a:lnTo>
                  <a:pt x="489" y="155"/>
                </a:lnTo>
                <a:lnTo>
                  <a:pt x="491" y="138"/>
                </a:lnTo>
                <a:lnTo>
                  <a:pt x="493" y="123"/>
                </a:lnTo>
                <a:lnTo>
                  <a:pt x="495" y="138"/>
                </a:lnTo>
                <a:lnTo>
                  <a:pt x="498" y="140"/>
                </a:lnTo>
                <a:lnTo>
                  <a:pt x="500" y="140"/>
                </a:lnTo>
                <a:lnTo>
                  <a:pt x="502" y="155"/>
                </a:lnTo>
                <a:lnTo>
                  <a:pt x="504" y="154"/>
                </a:lnTo>
                <a:lnTo>
                  <a:pt x="506" y="121"/>
                </a:lnTo>
                <a:lnTo>
                  <a:pt x="508" y="143"/>
                </a:lnTo>
                <a:lnTo>
                  <a:pt x="511" y="136"/>
                </a:lnTo>
                <a:lnTo>
                  <a:pt x="513" y="144"/>
                </a:lnTo>
                <a:lnTo>
                  <a:pt x="515" y="138"/>
                </a:lnTo>
                <a:lnTo>
                  <a:pt x="517" y="145"/>
                </a:lnTo>
                <a:lnTo>
                  <a:pt x="519" y="162"/>
                </a:lnTo>
                <a:lnTo>
                  <a:pt x="521" y="168"/>
                </a:lnTo>
                <a:lnTo>
                  <a:pt x="523" y="161"/>
                </a:lnTo>
                <a:lnTo>
                  <a:pt x="526" y="88"/>
                </a:lnTo>
                <a:lnTo>
                  <a:pt x="528" y="134"/>
                </a:lnTo>
                <a:lnTo>
                  <a:pt x="530" y="140"/>
                </a:lnTo>
                <a:lnTo>
                  <a:pt x="532" y="140"/>
                </a:lnTo>
                <a:lnTo>
                  <a:pt x="534" y="142"/>
                </a:lnTo>
                <a:lnTo>
                  <a:pt x="536" y="141"/>
                </a:lnTo>
                <a:lnTo>
                  <a:pt x="539" y="153"/>
                </a:lnTo>
                <a:lnTo>
                  <a:pt x="541" y="164"/>
                </a:lnTo>
                <a:lnTo>
                  <a:pt x="543" y="155"/>
                </a:lnTo>
                <a:lnTo>
                  <a:pt x="545" y="155"/>
                </a:lnTo>
                <a:lnTo>
                  <a:pt x="547" y="138"/>
                </a:lnTo>
                <a:lnTo>
                  <a:pt x="549" y="135"/>
                </a:lnTo>
                <a:lnTo>
                  <a:pt x="552" y="138"/>
                </a:lnTo>
                <a:lnTo>
                  <a:pt x="554" y="144"/>
                </a:lnTo>
                <a:lnTo>
                  <a:pt x="556" y="152"/>
                </a:lnTo>
                <a:lnTo>
                  <a:pt x="558" y="96"/>
                </a:lnTo>
                <a:lnTo>
                  <a:pt x="560" y="132"/>
                </a:lnTo>
                <a:lnTo>
                  <a:pt x="562" y="136"/>
                </a:lnTo>
                <a:lnTo>
                  <a:pt x="565" y="135"/>
                </a:lnTo>
                <a:lnTo>
                  <a:pt x="567" y="127"/>
                </a:lnTo>
                <a:lnTo>
                  <a:pt x="569" y="96"/>
                </a:lnTo>
                <a:lnTo>
                  <a:pt x="571" y="135"/>
                </a:lnTo>
                <a:lnTo>
                  <a:pt x="573" y="157"/>
                </a:lnTo>
                <a:lnTo>
                  <a:pt x="575" y="88"/>
                </a:lnTo>
                <a:lnTo>
                  <a:pt x="578" y="114"/>
                </a:lnTo>
                <a:lnTo>
                  <a:pt x="580" y="144"/>
                </a:lnTo>
                <a:lnTo>
                  <a:pt x="582" y="152"/>
                </a:lnTo>
                <a:lnTo>
                  <a:pt x="584" y="166"/>
                </a:lnTo>
                <a:lnTo>
                  <a:pt x="586" y="140"/>
                </a:lnTo>
                <a:lnTo>
                  <a:pt x="588" y="155"/>
                </a:lnTo>
                <a:lnTo>
                  <a:pt x="591" y="159"/>
                </a:lnTo>
                <a:lnTo>
                  <a:pt x="593" y="152"/>
                </a:lnTo>
                <a:lnTo>
                  <a:pt x="595" y="132"/>
                </a:lnTo>
                <a:lnTo>
                  <a:pt x="597" y="135"/>
                </a:lnTo>
                <a:lnTo>
                  <a:pt x="599" y="99"/>
                </a:lnTo>
                <a:lnTo>
                  <a:pt x="601" y="160"/>
                </a:lnTo>
                <a:lnTo>
                  <a:pt x="604" y="124"/>
                </a:lnTo>
                <a:lnTo>
                  <a:pt x="606" y="121"/>
                </a:lnTo>
                <a:lnTo>
                  <a:pt x="608" y="148"/>
                </a:lnTo>
                <a:lnTo>
                  <a:pt x="610" y="158"/>
                </a:lnTo>
                <a:lnTo>
                  <a:pt x="612" y="144"/>
                </a:lnTo>
                <a:lnTo>
                  <a:pt x="614" y="141"/>
                </a:lnTo>
                <a:lnTo>
                  <a:pt x="617" y="116"/>
                </a:lnTo>
                <a:lnTo>
                  <a:pt x="619" y="143"/>
                </a:lnTo>
                <a:lnTo>
                  <a:pt x="621" y="154"/>
                </a:lnTo>
                <a:lnTo>
                  <a:pt x="623" y="155"/>
                </a:lnTo>
              </a:path>
            </a:pathLst>
          </a:custGeom>
          <a:noFill/>
          <a:ln w="22225">
            <a:solidFill>
              <a:srgbClr val="66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12" name="Footer Placeholder 3">
            <a:extLst>
              <a:ext uri="{FF2B5EF4-FFF2-40B4-BE49-F238E27FC236}">
                <a16:creationId xmlns:a16="http://schemas.microsoft.com/office/drawing/2014/main" id="{41A824C1-FE33-40F5-9BB3-861D4A04F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615" y="6356350"/>
            <a:ext cx="10214811" cy="365125"/>
          </a:xfrm>
        </p:spPr>
        <p:txBody>
          <a:bodyPr/>
          <a:lstStyle/>
          <a:p>
            <a:pPr algn="r"/>
            <a:r>
              <a:rPr lang="el-GR" i="1" dirty="0"/>
              <a:t>Θεσσαλονίκη, 10</a:t>
            </a:r>
            <a:r>
              <a:rPr lang="el-GR" dirty="0"/>
              <a:t>.7.2023</a:t>
            </a:r>
          </a:p>
        </p:txBody>
      </p:sp>
      <p:pic>
        <p:nvPicPr>
          <p:cNvPr id="113" name="Picture 7" descr="C:\Documents and Settings\Owner\Local Settings\Temporary Internet files\Content.IE5\VE4OHE4P\MC900434411[1].wmf">
            <a:extLst>
              <a:ext uri="{FF2B5EF4-FFF2-40B4-BE49-F238E27FC236}">
                <a16:creationId xmlns:a16="http://schemas.microsoft.com/office/drawing/2014/main" id="{044A58A8-B06B-46F0-8380-E093321F7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66524" y="150609"/>
            <a:ext cx="809825" cy="911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4" name="Ορθογώνιο 113">
            <a:extLst>
              <a:ext uri="{FF2B5EF4-FFF2-40B4-BE49-F238E27FC236}">
                <a16:creationId xmlns:a16="http://schemas.microsoft.com/office/drawing/2014/main" id="{36F7311C-635B-43A8-A144-376F802C1306}"/>
              </a:ext>
            </a:extLst>
          </p:cNvPr>
          <p:cNvSpPr/>
          <p:nvPr/>
        </p:nvSpPr>
        <p:spPr>
          <a:xfrm>
            <a:off x="4506129" y="5938353"/>
            <a:ext cx="411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l-GR" dirty="0">
                <a:solidFill>
                  <a:srgbClr val="FF0000"/>
                </a:solidFill>
                <a:latin typeface="Calibri" pitchFamily="34" charset="0"/>
              </a:rPr>
              <a:t>Πρέπει να βλέπουμε τη συνολική εικόνα!</a:t>
            </a:r>
          </a:p>
        </p:txBody>
      </p:sp>
    </p:spTree>
    <p:extLst>
      <p:ext uri="{BB962C8B-B14F-4D97-AF65-F5344CB8AC3E}">
        <p14:creationId xmlns:p14="http://schemas.microsoft.com/office/powerpoint/2010/main" val="28096372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40" grpId="0" animBg="1"/>
      <p:bldP spid="41" grpId="0" animBg="1"/>
      <p:bldP spid="42" grpId="0" animBg="1"/>
      <p:bldP spid="43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110" grpId="0" animBg="1"/>
      <p:bldP spid="114" grpId="0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C81391-641A-4BA5-B5B9-91AE7A034774}"/>
</file>

<file path=customXml/itemProps2.xml><?xml version="1.0" encoding="utf-8"?>
<ds:datastoreItem xmlns:ds="http://schemas.openxmlformats.org/officeDocument/2006/customXml" ds:itemID="{3B5ED5BF-F9D9-457A-9324-EBEC82B9FBDF}"/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448</Words>
  <Application>Microsoft Office PowerPoint</Application>
  <PresentationFormat>Ευρεία οθόνη</PresentationFormat>
  <Paragraphs>144</Paragraphs>
  <Slides>13</Slides>
  <Notes>2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20" baseType="lpstr">
      <vt:lpstr>ＭＳ Ｐゴシック</vt:lpstr>
      <vt:lpstr>ＭＳ Ｐゴシック</vt:lpstr>
      <vt:lpstr>Arial</vt:lpstr>
      <vt:lpstr>Calibri</vt:lpstr>
      <vt:lpstr>Calibri Light</vt:lpstr>
      <vt:lpstr>Times New Roman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Σας ευχαριστώ!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kkoukaras</dc:creator>
  <cp:lastModifiedBy>kkoukaras</cp:lastModifiedBy>
  <cp:revision>119</cp:revision>
  <dcterms:created xsi:type="dcterms:W3CDTF">2023-05-18T11:51:44Z</dcterms:created>
  <dcterms:modified xsi:type="dcterms:W3CDTF">2023-07-09T15:03:15Z</dcterms:modified>
</cp:coreProperties>
</file>